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themeOverride+xml" PartName="/ppt/theme/themeOverr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816" r:id="rId4"/>
    <p:sldMasterId id="2147483817" r:id="rId5"/>
    <p:sldMasterId id="2147483818" r:id="rId6"/>
    <p:sldMasterId id="2147483819" r:id="rId7"/>
    <p:sldMasterId id="2147483820" r:id="rId8"/>
    <p:sldMasterId id="2147483821" r:id="rId9"/>
    <p:sldMasterId id="2147483822" r:id="rId10"/>
    <p:sldMasterId id="2147483823" r:id="rId11"/>
    <p:sldMasterId id="2147483824" r:id="rId12"/>
    <p:sldMasterId id="2147483825" r:id="rId13"/>
    <p:sldMasterId id="2147483826"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Lst>
  <p:sldSz cy="5143500" cx="9144000"/>
  <p:notesSz cx="6858000" cy="9777400"/>
  <p:embeddedFontLst>
    <p:embeddedFont>
      <p:font typeface="Roboto"/>
      <p:regular r:id="rId109"/>
      <p:bold r:id="rId110"/>
      <p:italic r:id="rId111"/>
      <p:boldItalic r:id="rId112"/>
    </p:embeddedFont>
    <p:embeddedFont>
      <p:font typeface="Proxima Nova"/>
      <p:regular r:id="rId113"/>
      <p:bold r:id="rId114"/>
      <p:italic r:id="rId115"/>
      <p:boldItalic r:id="rId116"/>
    </p:embeddedFont>
    <p:embeddedFont>
      <p:font typeface="Lato"/>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5751E2D-A1B1-4F78-995F-1BC60CE28E55}">
  <a:tblStyle styleId="{75751E2D-A1B1-4F78-995F-1BC60CE28E55}"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08BF33-58C2-4351-9FF3-F2BC3244AF3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DAB1EBF-7A92-407F-948D-89126BD9F85A}"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8D2534F-6D8A-4C89-BC11-B3020B85202E}" styleName="Table_3">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BFA9B04-9952-4730-B065-68834EE1FFAE}" styleName="Table_4">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107" Type="http://schemas.openxmlformats.org/officeDocument/2006/relationships/slide" Target="slides/slide92.xml"/><Relationship Id="rId106" Type="http://schemas.openxmlformats.org/officeDocument/2006/relationships/slide" Target="slides/slide91.xml"/><Relationship Id="rId105" Type="http://schemas.openxmlformats.org/officeDocument/2006/relationships/slide" Target="slides/slide90.xml"/><Relationship Id="rId104" Type="http://schemas.openxmlformats.org/officeDocument/2006/relationships/slide" Target="slides/slide89.xml"/><Relationship Id="rId109" Type="http://schemas.openxmlformats.org/officeDocument/2006/relationships/font" Target="fonts/Roboto-regular.fntdata"/><Relationship Id="rId108" Type="http://schemas.openxmlformats.org/officeDocument/2006/relationships/slide" Target="slides/slide93.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103" Type="http://schemas.openxmlformats.org/officeDocument/2006/relationships/slide" Target="slides/slide88.xml"/><Relationship Id="rId102" Type="http://schemas.openxmlformats.org/officeDocument/2006/relationships/slide" Target="slides/slide87.xml"/><Relationship Id="rId101" Type="http://schemas.openxmlformats.org/officeDocument/2006/relationships/slide" Target="slides/slide86.xml"/><Relationship Id="rId100" Type="http://schemas.openxmlformats.org/officeDocument/2006/relationships/slide" Target="slides/slide85.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26" Type="http://schemas.openxmlformats.org/officeDocument/2006/relationships/slide" Target="slides/slide11.xml"/><Relationship Id="rId25" Type="http://schemas.openxmlformats.org/officeDocument/2006/relationships/slide" Target="slides/slide10.xml"/><Relationship Id="rId120" Type="http://schemas.openxmlformats.org/officeDocument/2006/relationships/font" Target="fonts/Lato-boldItalic.fntdata"/><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95" Type="http://schemas.openxmlformats.org/officeDocument/2006/relationships/slide" Target="slides/slide80.xml"/><Relationship Id="rId94" Type="http://schemas.openxmlformats.org/officeDocument/2006/relationships/slide" Target="slides/slide79.xml"/><Relationship Id="rId97" Type="http://schemas.openxmlformats.org/officeDocument/2006/relationships/slide" Target="slides/slide82.xml"/><Relationship Id="rId96" Type="http://schemas.openxmlformats.org/officeDocument/2006/relationships/slide" Target="slides/slide81.xml"/><Relationship Id="rId11" Type="http://schemas.openxmlformats.org/officeDocument/2006/relationships/slideMaster" Target="slideMasters/slideMaster8.xml"/><Relationship Id="rId99" Type="http://schemas.openxmlformats.org/officeDocument/2006/relationships/slide" Target="slides/slide84.xml"/><Relationship Id="rId10" Type="http://schemas.openxmlformats.org/officeDocument/2006/relationships/slideMaster" Target="slideMasters/slideMaster7.xml"/><Relationship Id="rId98" Type="http://schemas.openxmlformats.org/officeDocument/2006/relationships/slide" Target="slides/slide83.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slide" Target="slides/slide76.xml"/><Relationship Id="rId90" Type="http://schemas.openxmlformats.org/officeDocument/2006/relationships/slide" Target="slides/slide75.xml"/><Relationship Id="rId93" Type="http://schemas.openxmlformats.org/officeDocument/2006/relationships/slide" Target="slides/slide78.xml"/><Relationship Id="rId92" Type="http://schemas.openxmlformats.org/officeDocument/2006/relationships/slide" Target="slides/slide77.xml"/><Relationship Id="rId118" Type="http://schemas.openxmlformats.org/officeDocument/2006/relationships/font" Target="fonts/Lato-bold.fntdata"/><Relationship Id="rId117" Type="http://schemas.openxmlformats.org/officeDocument/2006/relationships/font" Target="fonts/Lato-regular.fntdata"/><Relationship Id="rId116" Type="http://schemas.openxmlformats.org/officeDocument/2006/relationships/font" Target="fonts/ProximaNova-boldItalic.fntdata"/><Relationship Id="rId115" Type="http://schemas.openxmlformats.org/officeDocument/2006/relationships/font" Target="fonts/ProximaNova-italic.fntdata"/><Relationship Id="rId119" Type="http://schemas.openxmlformats.org/officeDocument/2006/relationships/font" Target="fonts/Lato-italic.fntdata"/><Relationship Id="rId15" Type="http://schemas.openxmlformats.org/officeDocument/2006/relationships/notesMaster" Target="notesMasters/notesMaster1.xml"/><Relationship Id="rId110" Type="http://schemas.openxmlformats.org/officeDocument/2006/relationships/font" Target="fonts/Roboto-bold.fntdata"/><Relationship Id="rId14" Type="http://schemas.openxmlformats.org/officeDocument/2006/relationships/slideMaster" Target="slideMasters/slideMaster11.xml"/><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14" Type="http://schemas.openxmlformats.org/officeDocument/2006/relationships/font" Target="fonts/ProximaNova-bold.fntdata"/><Relationship Id="rId18" Type="http://schemas.openxmlformats.org/officeDocument/2006/relationships/slide" Target="slides/slide3.xml"/><Relationship Id="rId113" Type="http://schemas.openxmlformats.org/officeDocument/2006/relationships/font" Target="fonts/ProximaNova-regular.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69.xml"/><Relationship Id="rId83" Type="http://schemas.openxmlformats.org/officeDocument/2006/relationships/slide" Target="slides/slide68.xml"/><Relationship Id="rId86" Type="http://schemas.openxmlformats.org/officeDocument/2006/relationships/slide" Target="slides/slide71.xml"/><Relationship Id="rId85" Type="http://schemas.openxmlformats.org/officeDocument/2006/relationships/slide" Target="slides/slide70.xml"/><Relationship Id="rId88" Type="http://schemas.openxmlformats.org/officeDocument/2006/relationships/slide" Target="slides/slide73.xml"/><Relationship Id="rId87" Type="http://schemas.openxmlformats.org/officeDocument/2006/relationships/slide" Target="slides/slide72.xml"/><Relationship Id="rId89" Type="http://schemas.openxmlformats.org/officeDocument/2006/relationships/slide" Target="slides/slide74.xml"/><Relationship Id="rId80" Type="http://schemas.openxmlformats.org/officeDocument/2006/relationships/slide" Target="slides/slide65.xml"/><Relationship Id="rId82" Type="http://schemas.openxmlformats.org/officeDocument/2006/relationships/slide" Target="slides/slide67.xml"/><Relationship Id="rId81" Type="http://schemas.openxmlformats.org/officeDocument/2006/relationships/slide" Target="slides/slide66.xml"/><Relationship Id="rId1" Type="http://schemas.openxmlformats.org/officeDocument/2006/relationships/theme" Target="theme/theme1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8.xml"/><Relationship Id="rId72" Type="http://schemas.openxmlformats.org/officeDocument/2006/relationships/slide" Target="slides/slide57.xml"/><Relationship Id="rId75" Type="http://schemas.openxmlformats.org/officeDocument/2006/relationships/slide" Target="slides/slide60.xml"/><Relationship Id="rId74" Type="http://schemas.openxmlformats.org/officeDocument/2006/relationships/slide" Target="slides/slide59.xml"/><Relationship Id="rId77" Type="http://schemas.openxmlformats.org/officeDocument/2006/relationships/slide" Target="slides/slide62.xml"/><Relationship Id="rId76" Type="http://schemas.openxmlformats.org/officeDocument/2006/relationships/slide" Target="slides/slide61.xml"/><Relationship Id="rId79" Type="http://schemas.openxmlformats.org/officeDocument/2006/relationships/slide" Target="slides/slide64.xml"/><Relationship Id="rId78" Type="http://schemas.openxmlformats.org/officeDocument/2006/relationships/slide" Target="slides/slide63.xml"/><Relationship Id="rId71" Type="http://schemas.openxmlformats.org/officeDocument/2006/relationships/slide" Target="slides/slide56.xml"/><Relationship Id="rId70" Type="http://schemas.openxmlformats.org/officeDocument/2006/relationships/slide" Target="slides/slide55.xml"/><Relationship Id="rId62" Type="http://schemas.openxmlformats.org/officeDocument/2006/relationships/slide" Target="slides/slide47.xml"/><Relationship Id="rId61" Type="http://schemas.openxmlformats.org/officeDocument/2006/relationships/slide" Target="slides/slide46.xml"/><Relationship Id="rId64" Type="http://schemas.openxmlformats.org/officeDocument/2006/relationships/slide" Target="slides/slide49.xml"/><Relationship Id="rId63" Type="http://schemas.openxmlformats.org/officeDocument/2006/relationships/slide" Target="slides/slide48.xml"/><Relationship Id="rId66" Type="http://schemas.openxmlformats.org/officeDocument/2006/relationships/slide" Target="slides/slide51.xml"/><Relationship Id="rId65" Type="http://schemas.openxmlformats.org/officeDocument/2006/relationships/slide" Target="slides/slide50.xml"/><Relationship Id="rId68" Type="http://schemas.openxmlformats.org/officeDocument/2006/relationships/slide" Target="slides/slide53.xml"/><Relationship Id="rId67" Type="http://schemas.openxmlformats.org/officeDocument/2006/relationships/slide" Target="slides/slide52.xml"/><Relationship Id="rId60" Type="http://schemas.openxmlformats.org/officeDocument/2006/relationships/slide" Target="slides/slide45.xml"/><Relationship Id="rId69" Type="http://schemas.openxmlformats.org/officeDocument/2006/relationships/slide" Target="slides/slide5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55" Type="http://schemas.openxmlformats.org/officeDocument/2006/relationships/slide" Target="slides/slide40.xml"/><Relationship Id="rId54" Type="http://schemas.openxmlformats.org/officeDocument/2006/relationships/slide" Target="slides/slide39.xml"/><Relationship Id="rId57" Type="http://schemas.openxmlformats.org/officeDocument/2006/relationships/slide" Target="slides/slide42.xml"/><Relationship Id="rId56" Type="http://schemas.openxmlformats.org/officeDocument/2006/relationships/slide" Target="slides/slide41.xml"/><Relationship Id="rId59" Type="http://schemas.openxmlformats.org/officeDocument/2006/relationships/slide" Target="slides/slide44.xml"/><Relationship Id="rId58"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79413" y="850900"/>
            <a:ext cx="6099175" cy="34321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
            <a:headEnd len="sm" w="sm" type="none"/>
            <a:tailEnd len="sm" w="sm" type="none"/>
          </a:ln>
        </p:spPr>
      </p:sp>
      <p:sp>
        <p:nvSpPr>
          <p:cNvPr id="4" name="Google Shape;4;n"/>
          <p:cNvSpPr txBox="1"/>
          <p:nvPr>
            <p:ph idx="1" type="body"/>
          </p:nvPr>
        </p:nvSpPr>
        <p:spPr>
          <a:xfrm>
            <a:off x="914400" y="4641850"/>
            <a:ext cx="5029200" cy="4516438"/>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300"/>
              </a:spcBef>
              <a:spcAft>
                <a:spcPts val="0"/>
              </a:spcAft>
              <a:buSzPts val="1400"/>
              <a:buChar char="●"/>
              <a:defRPr/>
            </a:lvl1pPr>
            <a:lvl2pPr indent="-317500" lvl="1" marL="914400" marR="0" rtl="0" algn="l">
              <a:spcBef>
                <a:spcPts val="300"/>
              </a:spcBef>
              <a:spcAft>
                <a:spcPts val="0"/>
              </a:spcAft>
              <a:buSzPts val="1400"/>
              <a:buChar char="○"/>
              <a:defRPr/>
            </a:lvl2pPr>
            <a:lvl3pPr indent="-317500" lvl="2" marL="1371600" marR="0" rtl="0" algn="l">
              <a:spcBef>
                <a:spcPts val="300"/>
              </a:spcBef>
              <a:spcAft>
                <a:spcPts val="0"/>
              </a:spcAft>
              <a:buSzPts val="1400"/>
              <a:buChar char="■"/>
              <a:defRPr/>
            </a:lvl3pPr>
            <a:lvl4pPr indent="-317500" lvl="3" marL="1828800" marR="0" rtl="0" algn="l">
              <a:spcBef>
                <a:spcPts val="300"/>
              </a:spcBef>
              <a:spcAft>
                <a:spcPts val="0"/>
              </a:spcAft>
              <a:buSzPts val="1400"/>
              <a:buChar char="●"/>
              <a:defRPr/>
            </a:lvl4pPr>
            <a:lvl5pPr indent="-317500" lvl="4" marL="2286000" marR="0" rtl="0" algn="l">
              <a:spcBef>
                <a:spcPts val="30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62ef4e63c_13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62ef4e63c_13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4811caffa1_0_21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811caffa1_0_21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4811caffa1_0_223: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811caffa1_0_223: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86a3cc32c_0_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486a3cc32c_0_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4811caffa1_0_231: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4811caffa1_0_231: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dfb5f8e02_17_3: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4dfb5f8e02_17_3: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486a3cc32c_0_1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486a3cc32c_0_1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729a4a9ebc_13_3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729a4a9ebc_13_3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486a3cc32c_0_51: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486a3cc32c_0_51: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86a3cc32c_0_69: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486a3cc32c_0_69: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4811caffa1_0_238: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4811caffa1_0_238: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88ba987ce_0_75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488ba987ce_0_75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86a3cc32c_0_101: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486a3cc32c_0_101: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4cea234571_2_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4cea234571_2_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486a3cc32c_0_106: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486a3cc32c_0_106: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4891dba2ba_0_9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4891dba2ba_0_9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4891dba2ba_0_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4891dba2ba_0_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88ba987ce_0_5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488ba987ce_0_5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5f4ecf90a7_0_14: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5f4ecf90a7_0_14: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488ba987ce_0_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488ba987ce_0_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488ba987ce_0_18: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488ba987ce_0_18: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488ba987ce_0_4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488ba987ce_0_4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4811caffa1_0_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4811caffa1_0_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488ba987ce_0_8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488ba987ce_0_8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488ba987ce_0_91: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488ba987ce_0_91: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830f22b992_2_127: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830f22b992_2_127:notes"/>
          <p:cNvSpPr txBox="1"/>
          <p:nvPr>
            <p:ph idx="1" type="body"/>
          </p:nvPr>
        </p:nvSpPr>
        <p:spPr>
          <a:xfrm>
            <a:off x="685800" y="4644265"/>
            <a:ext cx="5486400" cy="4399800"/>
          </a:xfrm>
          <a:prstGeom prst="rect">
            <a:avLst/>
          </a:prstGeom>
          <a:noFill/>
          <a:ln>
            <a:noFill/>
          </a:ln>
        </p:spPr>
        <p:txBody>
          <a:bodyPr anchorCtr="0" anchor="ctr" bIns="91425" lIns="91425" spcFirstLastPara="1" rIns="91425" wrap="square" tIns="91425">
            <a:noAutofit/>
          </a:bodyPr>
          <a:lstStyle/>
          <a:p>
            <a:pPr indent="-304800" lvl="0" marL="457200" rtl="0" algn="l">
              <a:lnSpc>
                <a:spcPct val="150000"/>
              </a:lnSpc>
              <a:spcBef>
                <a:spcPts val="1700"/>
              </a:spcBef>
              <a:spcAft>
                <a:spcPts val="0"/>
              </a:spcAft>
              <a:buClr>
                <a:schemeClr val="accent5"/>
              </a:buClr>
              <a:buSzPts val="1200"/>
              <a:buFont typeface="Roboto"/>
              <a:buChar char="●"/>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830f22b992_2_328: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830f22b992_2_328:notes"/>
          <p:cNvSpPr txBox="1"/>
          <p:nvPr>
            <p:ph idx="1" type="body"/>
          </p:nvPr>
        </p:nvSpPr>
        <p:spPr>
          <a:xfrm>
            <a:off x="685800" y="4644265"/>
            <a:ext cx="5486400" cy="4399800"/>
          </a:xfrm>
          <a:prstGeom prst="rect">
            <a:avLst/>
          </a:prstGeom>
          <a:noFill/>
          <a:ln>
            <a:noFill/>
          </a:ln>
        </p:spPr>
        <p:txBody>
          <a:bodyPr anchorCtr="0" anchor="ctr" bIns="91425" lIns="91425" spcFirstLastPara="1" rIns="91425" wrap="square" tIns="91425">
            <a:noAutofit/>
          </a:bodyPr>
          <a:lstStyle/>
          <a:p>
            <a:pPr indent="0" lvl="0" marL="0" rtl="0" algn="l">
              <a:spcBef>
                <a:spcPts val="2100"/>
              </a:spcBef>
              <a:spcAft>
                <a:spcPts val="0"/>
              </a:spcAft>
              <a:buClr>
                <a:schemeClr val="dk1"/>
              </a:buClr>
              <a:buSzPts val="1100"/>
              <a:buFont typeface="Arial"/>
              <a:buNone/>
            </a:pPr>
            <a:r>
              <a:t/>
            </a:r>
            <a:endParaRPr b="1" sz="1000">
              <a:solidFill>
                <a:srgbClr val="999999"/>
              </a:solidFill>
            </a:endParaRPr>
          </a:p>
          <a:p>
            <a:pPr indent="0" lvl="0" marL="0" rtl="0" algn="l">
              <a:spcBef>
                <a:spcPts val="210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830f22b992_2_494: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2" name="Google Shape;1312;g830f22b992_2_494: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g488ba987ce_0_214: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488ba987ce_0_214: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488ba987ce_0_613: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488ba987ce_0_613: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830f22b992_2_508: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1" name="Google Shape;1361;g830f22b992_2_508: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830f22b992_2_695: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g830f22b992_2_695: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830f22b992_2_704: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7" name="Google Shape;1387;g830f22b992_2_704: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4811caffa1_0_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
        <p:nvSpPr>
          <p:cNvPr id="962" name="Google Shape;962;g4811caffa1_0_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830f22b992_2_711: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g830f22b992_2_711: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488ba987ce_0_714: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488ba987ce_0_714: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830f22b992_2_804: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830f22b992_2_804: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488ba987ce_0_726: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488ba987ce_0_726: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488ba987ce_0_73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488ba987ce_0_73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488ba987ce_0_757: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488ba987ce_0_757: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488ba987ce_0_761: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488ba987ce_0_761: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488ba987ce_0_766:notes"/>
          <p:cNvSpPr txBox="1"/>
          <p:nvPr>
            <p:ph idx="1" type="body"/>
          </p:nvPr>
        </p:nvSpPr>
        <p:spPr>
          <a:xfrm>
            <a:off x="914400" y="4641850"/>
            <a:ext cx="5029200" cy="45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g488ba987ce_0_766: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9" name="Shape 1489"/>
        <p:cNvGrpSpPr/>
        <p:nvPr/>
      </p:nvGrpSpPr>
      <p:grpSpPr>
        <a:xfrm>
          <a:off x="0" y="0"/>
          <a:ext cx="0" cy="0"/>
          <a:chOff x="0" y="0"/>
          <a:chExt cx="0" cy="0"/>
        </a:xfrm>
      </p:grpSpPr>
      <p:sp>
        <p:nvSpPr>
          <p:cNvPr id="1490" name="Google Shape;1490;g4a79ce3c2c_0_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
        <p:nvSpPr>
          <p:cNvPr id="1491" name="Google Shape;1491;g4a79ce3c2c_0_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g488ba987ce_0_852:notes"/>
          <p:cNvSpPr txBox="1"/>
          <p:nvPr>
            <p:ph idx="1" type="body"/>
          </p:nvPr>
        </p:nvSpPr>
        <p:spPr>
          <a:xfrm>
            <a:off x="914400" y="4641850"/>
            <a:ext cx="5029200" cy="45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g488ba987ce_0_85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4811caffa1_0_203: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4811caffa1_0_203: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488ba987ce_0_944:notes"/>
          <p:cNvSpPr txBox="1"/>
          <p:nvPr>
            <p:ph idx="1" type="body"/>
          </p:nvPr>
        </p:nvSpPr>
        <p:spPr>
          <a:xfrm>
            <a:off x="914400" y="4641850"/>
            <a:ext cx="5029200" cy="45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g488ba987ce_0_944: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Google Shape;1609;g4a07e4b901_0_0:notes"/>
          <p:cNvSpPr txBox="1"/>
          <p:nvPr>
            <p:ph idx="1" type="body"/>
          </p:nvPr>
        </p:nvSpPr>
        <p:spPr>
          <a:xfrm>
            <a:off x="914400" y="4641850"/>
            <a:ext cx="5029200" cy="45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g4a07e4b901_0_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Google Shape;1615;g488ba987ce_0_1084: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488ba987ce_0_1084: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488ba987ce_0_1089: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488ba987ce_0_1089: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488ba987ce_0_109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488ba987ce_0_109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488ba987ce_0_110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488ba987ce_0_110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488ba987ce_0_1106: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488ba987ce_0_1106: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3" name="Shape 1653"/>
        <p:cNvGrpSpPr/>
        <p:nvPr/>
      </p:nvGrpSpPr>
      <p:grpSpPr>
        <a:xfrm>
          <a:off x="0" y="0"/>
          <a:ext cx="0" cy="0"/>
          <a:chOff x="0" y="0"/>
          <a:chExt cx="0" cy="0"/>
        </a:xfrm>
      </p:grpSpPr>
      <p:sp>
        <p:nvSpPr>
          <p:cNvPr id="1654" name="Google Shape;1654;g4891dba2ba_0_18: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4891dba2ba_0_18: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4891dba2ba_0_1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4891dba2ba_0_1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4891dba2ba_0_26: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4891dba2ba_0_26: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4cea2343ab_0_0:notes"/>
          <p:cNvSpPr/>
          <p:nvPr>
            <p:ph idx="2" type="sldImg"/>
          </p:nvPr>
        </p:nvSpPr>
        <p:spPr>
          <a:xfrm>
            <a:off x="378884" y="850900"/>
            <a:ext cx="6100200" cy="34323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4cea2343ab_0_0:notes"/>
          <p:cNvSpPr txBox="1"/>
          <p:nvPr>
            <p:ph idx="1" type="body"/>
          </p:nvPr>
        </p:nvSpPr>
        <p:spPr>
          <a:xfrm>
            <a:off x="914400" y="4641850"/>
            <a:ext cx="5029200" cy="45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891dba2ba_0_37: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4891dba2ba_0_37: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4891dba2ba_0_5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4891dba2ba_0_5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Google Shape;1701;g4891dba2ba_0_63: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4891dba2ba_0_63: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Google Shape;1709;g4891dba2ba_0_7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4891dba2ba_0_7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Google Shape;1718;g4891dba2ba_0_47: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4891dba2ba_0_47: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4891dba2ba_0_81: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4891dba2ba_0_81: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g5f4ecf90a7_0_21:notes"/>
          <p:cNvSpPr txBox="1"/>
          <p:nvPr>
            <p:ph idx="1" type="body"/>
          </p:nvPr>
        </p:nvSpPr>
        <p:spPr>
          <a:xfrm>
            <a:off x="914402" y="4641844"/>
            <a:ext cx="5029200" cy="451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g5f4ecf90a7_0_21:notes"/>
          <p:cNvSpPr/>
          <p:nvPr>
            <p:ph idx="2" type="sldImg"/>
          </p:nvPr>
        </p:nvSpPr>
        <p:spPr>
          <a:xfrm>
            <a:off x="302348" y="850684"/>
            <a:ext cx="6253200" cy="3432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2" name="Shape 1772"/>
        <p:cNvGrpSpPr/>
        <p:nvPr/>
      </p:nvGrpSpPr>
      <p:grpSpPr>
        <a:xfrm>
          <a:off x="0" y="0"/>
          <a:ext cx="0" cy="0"/>
          <a:chOff x="0" y="0"/>
          <a:chExt cx="0" cy="0"/>
        </a:xfrm>
      </p:grpSpPr>
      <p:sp>
        <p:nvSpPr>
          <p:cNvPr id="1773" name="Google Shape;1773;g4a79ce3c2c_0_89: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4a79ce3c2c_0_89: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2" name="Shape 1782"/>
        <p:cNvGrpSpPr/>
        <p:nvPr/>
      </p:nvGrpSpPr>
      <p:grpSpPr>
        <a:xfrm>
          <a:off x="0" y="0"/>
          <a:ext cx="0" cy="0"/>
          <a:chOff x="0" y="0"/>
          <a:chExt cx="0" cy="0"/>
        </a:xfrm>
      </p:grpSpPr>
      <p:sp>
        <p:nvSpPr>
          <p:cNvPr id="1783" name="Google Shape;1783;g4a79ce3c2c_0_97: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4a79ce3c2c_0_97: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0" name="Shape 1790"/>
        <p:cNvGrpSpPr/>
        <p:nvPr/>
      </p:nvGrpSpPr>
      <p:grpSpPr>
        <a:xfrm>
          <a:off x="0" y="0"/>
          <a:ext cx="0" cy="0"/>
          <a:chOff x="0" y="0"/>
          <a:chExt cx="0" cy="0"/>
        </a:xfrm>
      </p:grpSpPr>
      <p:sp>
        <p:nvSpPr>
          <p:cNvPr id="1791" name="Google Shape;1791;g4a79ce3c2c_0_10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4a79ce3c2c_0_10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4811caffa1_0_84:notes"/>
          <p:cNvSpPr txBox="1"/>
          <p:nvPr>
            <p:ph idx="1" type="body"/>
          </p:nvPr>
        </p:nvSpPr>
        <p:spPr>
          <a:xfrm>
            <a:off x="685800" y="4644265"/>
            <a:ext cx="5486400" cy="4399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US"/>
              <a:t>Example use case from GIS</a:t>
            </a:r>
            <a:endParaRPr/>
          </a:p>
        </p:txBody>
      </p:sp>
      <p:sp>
        <p:nvSpPr>
          <p:cNvPr id="982" name="Google Shape;982;g4811caffa1_0_84:notes"/>
          <p:cNvSpPr/>
          <p:nvPr>
            <p:ph idx="2" type="sldImg"/>
          </p:nvPr>
        </p:nvSpPr>
        <p:spPr>
          <a:xfrm>
            <a:off x="381175" y="733305"/>
            <a:ext cx="6096300" cy="3666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Google Shape;1798;g4a79ce3c2c_0_11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4a79ce3c2c_0_11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6" name="Shape 1806"/>
        <p:cNvGrpSpPr/>
        <p:nvPr/>
      </p:nvGrpSpPr>
      <p:grpSpPr>
        <a:xfrm>
          <a:off x="0" y="0"/>
          <a:ext cx="0" cy="0"/>
          <a:chOff x="0" y="0"/>
          <a:chExt cx="0" cy="0"/>
        </a:xfrm>
      </p:grpSpPr>
      <p:sp>
        <p:nvSpPr>
          <p:cNvPr id="1807" name="Google Shape;1807;g4a79ce3c2c_0_124: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4a79ce3c2c_0_124: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3" name="Shape 1813"/>
        <p:cNvGrpSpPr/>
        <p:nvPr/>
      </p:nvGrpSpPr>
      <p:grpSpPr>
        <a:xfrm>
          <a:off x="0" y="0"/>
          <a:ext cx="0" cy="0"/>
          <a:chOff x="0" y="0"/>
          <a:chExt cx="0" cy="0"/>
        </a:xfrm>
      </p:grpSpPr>
      <p:sp>
        <p:nvSpPr>
          <p:cNvPr id="1814" name="Google Shape;1814;g4a79ce3c2c_0_13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4a79ce3c2c_0_13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Google Shape;1824;g4a79ce3c2c_0_146: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4a79ce3c2c_0_146: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1" name="Shape 1831"/>
        <p:cNvGrpSpPr/>
        <p:nvPr/>
      </p:nvGrpSpPr>
      <p:grpSpPr>
        <a:xfrm>
          <a:off x="0" y="0"/>
          <a:ext cx="0" cy="0"/>
          <a:chOff x="0" y="0"/>
          <a:chExt cx="0" cy="0"/>
        </a:xfrm>
      </p:grpSpPr>
      <p:sp>
        <p:nvSpPr>
          <p:cNvPr id="1832" name="Google Shape;1832;g4a79ce3c2c_0_14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4a79ce3c2c_0_14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8" name="Shape 1838"/>
        <p:cNvGrpSpPr/>
        <p:nvPr/>
      </p:nvGrpSpPr>
      <p:grpSpPr>
        <a:xfrm>
          <a:off x="0" y="0"/>
          <a:ext cx="0" cy="0"/>
          <a:chOff x="0" y="0"/>
          <a:chExt cx="0" cy="0"/>
        </a:xfrm>
      </p:grpSpPr>
      <p:sp>
        <p:nvSpPr>
          <p:cNvPr id="1839" name="Google Shape;1839;g4a79ce3c2c_0_15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4a79ce3c2c_0_15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7" name="Shape 1847"/>
        <p:cNvGrpSpPr/>
        <p:nvPr/>
      </p:nvGrpSpPr>
      <p:grpSpPr>
        <a:xfrm>
          <a:off x="0" y="0"/>
          <a:ext cx="0" cy="0"/>
          <a:chOff x="0" y="0"/>
          <a:chExt cx="0" cy="0"/>
        </a:xfrm>
      </p:grpSpPr>
      <p:sp>
        <p:nvSpPr>
          <p:cNvPr id="1848" name="Google Shape;1848;g4a79ce3c2c_0_163: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4a79ce3c2c_0_163: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4a79ce3c2c_0_168: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4a79ce3c2c_0_168: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Google Shape;1865;g4a79ce3c2c_0_183: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4a79ce3c2c_0_183: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Google Shape;1873;g4a79ce3c2c_0_19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4a79ce3c2c_0_19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4811caffa1_0_198: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4811caffa1_0_198: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4a79ce3c2c_0_201: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4a79ce3c2c_0_201: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Google Shape;1889;g4a79ce3c2c_0_217: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4a79ce3c2c_0_217: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7" name="Shape 1897"/>
        <p:cNvGrpSpPr/>
        <p:nvPr/>
      </p:nvGrpSpPr>
      <p:grpSpPr>
        <a:xfrm>
          <a:off x="0" y="0"/>
          <a:ext cx="0" cy="0"/>
          <a:chOff x="0" y="0"/>
          <a:chExt cx="0" cy="0"/>
        </a:xfrm>
      </p:grpSpPr>
      <p:sp>
        <p:nvSpPr>
          <p:cNvPr id="1898" name="Google Shape;1898;g4a79ce3c2c_0_225: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4a79ce3c2c_0_225: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6" name="Shape 1906"/>
        <p:cNvGrpSpPr/>
        <p:nvPr/>
      </p:nvGrpSpPr>
      <p:grpSpPr>
        <a:xfrm>
          <a:off x="0" y="0"/>
          <a:ext cx="0" cy="0"/>
          <a:chOff x="0" y="0"/>
          <a:chExt cx="0" cy="0"/>
        </a:xfrm>
      </p:grpSpPr>
      <p:sp>
        <p:nvSpPr>
          <p:cNvPr id="1907" name="Google Shape;1907;g4a79ce3c2c_0_239: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4a79ce3c2c_0_239: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3" name="Shape 1913"/>
        <p:cNvGrpSpPr/>
        <p:nvPr/>
      </p:nvGrpSpPr>
      <p:grpSpPr>
        <a:xfrm>
          <a:off x="0" y="0"/>
          <a:ext cx="0" cy="0"/>
          <a:chOff x="0" y="0"/>
          <a:chExt cx="0" cy="0"/>
        </a:xfrm>
      </p:grpSpPr>
      <p:sp>
        <p:nvSpPr>
          <p:cNvPr id="1914" name="Google Shape;1914;g4a79ce3c2c_0_244: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4a79ce3c2c_0_244: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2" name="Shape 1922"/>
        <p:cNvGrpSpPr/>
        <p:nvPr/>
      </p:nvGrpSpPr>
      <p:grpSpPr>
        <a:xfrm>
          <a:off x="0" y="0"/>
          <a:ext cx="0" cy="0"/>
          <a:chOff x="0" y="0"/>
          <a:chExt cx="0" cy="0"/>
        </a:xfrm>
      </p:grpSpPr>
      <p:sp>
        <p:nvSpPr>
          <p:cNvPr id="1923" name="Google Shape;1923;g4a07e4b901_0_97: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4a07e4b901_0_97: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7" name="Shape 1927"/>
        <p:cNvGrpSpPr/>
        <p:nvPr/>
      </p:nvGrpSpPr>
      <p:grpSpPr>
        <a:xfrm>
          <a:off x="0" y="0"/>
          <a:ext cx="0" cy="0"/>
          <a:chOff x="0" y="0"/>
          <a:chExt cx="0" cy="0"/>
        </a:xfrm>
      </p:grpSpPr>
      <p:sp>
        <p:nvSpPr>
          <p:cNvPr id="1928" name="Google Shape;1928;g830f22b992_2_927: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9" name="Google Shape;1929;g830f22b992_2_927: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rPr b="1" lang="en-US" sz="1000">
                <a:solidFill>
                  <a:srgbClr val="999999"/>
                </a:solidFill>
              </a:rPr>
              <a:t>Attended: 1689 CHF for UI Path licence, 2400 CHF for Platform Fee</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9" name="Shape 1979"/>
        <p:cNvGrpSpPr/>
        <p:nvPr/>
      </p:nvGrpSpPr>
      <p:grpSpPr>
        <a:xfrm>
          <a:off x="0" y="0"/>
          <a:ext cx="0" cy="0"/>
          <a:chOff x="0" y="0"/>
          <a:chExt cx="0" cy="0"/>
        </a:xfrm>
      </p:grpSpPr>
      <p:sp>
        <p:nvSpPr>
          <p:cNvPr id="1980" name="Google Shape;1980;g830f22b992_2_1117: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1" name="Google Shape;1981;g830f22b992_2_1117: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Google Shape;1994;g830f22b992_2_1399: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5" name="Google Shape;1995;g830f22b992_2_1399: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830f22b992_2_1410: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7" name="Google Shape;2007;g830f22b992_2_1410: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811caffa1_0_209: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811caffa1_0_209: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830f22b992_2_1429: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7" name="Google Shape;2027;g830f22b992_2_1429: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7" name="Shape 2057"/>
        <p:cNvGrpSpPr/>
        <p:nvPr/>
      </p:nvGrpSpPr>
      <p:grpSpPr>
        <a:xfrm>
          <a:off x="0" y="0"/>
          <a:ext cx="0" cy="0"/>
          <a:chOff x="0" y="0"/>
          <a:chExt cx="0" cy="0"/>
        </a:xfrm>
      </p:grpSpPr>
      <p:sp>
        <p:nvSpPr>
          <p:cNvPr id="2058" name="Google Shape;2058;g830f22b992_2_1460:notes"/>
          <p:cNvSpPr/>
          <p:nvPr>
            <p:ph idx="2" type="sldImg"/>
          </p:nvPr>
        </p:nvSpPr>
        <p:spPr>
          <a:xfrm>
            <a:off x="381300" y="733305"/>
            <a:ext cx="6096000" cy="3666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9" name="Google Shape;2059;g830f22b992_2_1460:notes"/>
          <p:cNvSpPr txBox="1"/>
          <p:nvPr>
            <p:ph idx="1" type="body"/>
          </p:nvPr>
        </p:nvSpPr>
        <p:spPr>
          <a:xfrm>
            <a:off x="685800" y="4644265"/>
            <a:ext cx="5486400" cy="4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100"/>
              </a:spcBef>
              <a:spcAft>
                <a:spcPts val="0"/>
              </a:spcAft>
              <a:buClr>
                <a:schemeClr val="dk1"/>
              </a:buClr>
              <a:buSzPts val="1100"/>
              <a:buFont typeface="Arial"/>
              <a:buNone/>
            </a:pPr>
            <a:r>
              <a:t/>
            </a:r>
            <a:endParaRPr b="1" sz="1000">
              <a:solidFill>
                <a:srgbClr val="999999"/>
              </a:solidFill>
            </a:endParaRPr>
          </a:p>
          <a:p>
            <a:pPr indent="0" lvl="0" marL="0" rtl="0" algn="l">
              <a:lnSpc>
                <a:spcPct val="100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7" name="Shape 2077"/>
        <p:cNvGrpSpPr/>
        <p:nvPr/>
      </p:nvGrpSpPr>
      <p:grpSpPr>
        <a:xfrm>
          <a:off x="0" y="0"/>
          <a:ext cx="0" cy="0"/>
          <a:chOff x="0" y="0"/>
          <a:chExt cx="0" cy="0"/>
        </a:xfrm>
      </p:grpSpPr>
      <p:sp>
        <p:nvSpPr>
          <p:cNvPr id="2078" name="Google Shape;2078;g4a07e4b901_0_582: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4a07e4b901_0_582: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g8dbdfe825_00:notes"/>
          <p:cNvSpPr/>
          <p:nvPr>
            <p:ph idx="2" type="sldImg"/>
          </p:nvPr>
        </p:nvSpPr>
        <p:spPr>
          <a:xfrm>
            <a:off x="379413" y="850900"/>
            <a:ext cx="6099300" cy="34323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8dbdfe825_00:notes"/>
          <p:cNvSpPr txBox="1"/>
          <p:nvPr>
            <p:ph idx="1" type="body"/>
          </p:nvPr>
        </p:nvSpPr>
        <p:spPr>
          <a:xfrm>
            <a:off x="914400" y="4641850"/>
            <a:ext cx="5029200" cy="4516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4.jpg"/><Relationship Id="rId3" Type="http://schemas.openxmlformats.org/officeDocument/2006/relationships/image" Target="../media/image4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 Id="rId3" Type="http://schemas.openxmlformats.org/officeDocument/2006/relationships/image" Target="../media/image4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6.png"/><Relationship Id="rId3" Type="http://schemas.openxmlformats.org/officeDocument/2006/relationships/image" Target="../media/image49.png"/><Relationship Id="rId4" Type="http://schemas.openxmlformats.org/officeDocument/2006/relationships/image" Target="../media/image4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0.png"/><Relationship Id="rId3" Type="http://schemas.openxmlformats.org/officeDocument/2006/relationships/image" Target="../media/image68.png"/><Relationship Id="rId4" Type="http://schemas.openxmlformats.org/officeDocument/2006/relationships/image" Target="../media/image5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 Id="rId3"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 Id="rId3"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2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 Id="rId3"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g"/><Relationship Id="rId3" Type="http://schemas.openxmlformats.org/officeDocument/2006/relationships/image" Target="../media/image2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g"/><Relationship Id="rId3"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jpg"/><Relationship Id="rId3"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 Id="rId3"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jpg"/><Relationship Id="rId3"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jpg"/><Relationship Id="rId3"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 Id="rId3"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jpg"/><Relationship Id="rId3"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3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Arzt">
  <p:cSld name="Title Slide">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9641"/>
          <a:stretch/>
        </p:blipFill>
        <p:spPr>
          <a:xfrm>
            <a:off x="0" y="3363974"/>
            <a:ext cx="9144001" cy="1779600"/>
          </a:xfrm>
          <a:prstGeom prst="rect">
            <a:avLst/>
          </a:prstGeom>
          <a:noFill/>
          <a:ln>
            <a:noFill/>
          </a:ln>
        </p:spPr>
      </p:pic>
      <p:cxnSp>
        <p:nvCxnSpPr>
          <p:cNvPr id="13" name="Google Shape;13;p2"/>
          <p:cNvCxnSpPr/>
          <p:nvPr/>
        </p:nvCxnSpPr>
        <p:spPr>
          <a:xfrm>
            <a:off x="0" y="1303735"/>
            <a:ext cx="8160727" cy="0"/>
          </a:xfrm>
          <a:prstGeom prst="straightConnector1">
            <a:avLst/>
          </a:prstGeom>
          <a:noFill/>
          <a:ln cap="flat" cmpd="sng" w="12700">
            <a:solidFill>
              <a:schemeClr val="dk1"/>
            </a:solidFill>
            <a:prstDash val="solid"/>
            <a:round/>
            <a:headEnd len="sm" w="sm" type="none"/>
            <a:tailEnd len="sm" w="sm" type="none"/>
          </a:ln>
        </p:spPr>
      </p:cxnSp>
      <p:sp>
        <p:nvSpPr>
          <p:cNvPr id="14" name="Google Shape;14;p2"/>
          <p:cNvSpPr/>
          <p:nvPr/>
        </p:nvSpPr>
        <p:spPr>
          <a:xfrm>
            <a:off x="7829551" y="86916"/>
            <a:ext cx="1062403" cy="64889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 name="Google Shape;15;p2"/>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2" lvl="2" marL="1057942"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6" lvl="3" marL="146515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2" lvl="5" marL="2260642"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8" lvl="6" marL="2650268"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4"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pic>
        <p:nvPicPr>
          <p:cNvPr id="16" name="Google Shape;16;p2"/>
          <p:cNvPicPr preferRelativeResize="0"/>
          <p:nvPr/>
        </p:nvPicPr>
        <p:blipFill rotWithShape="1">
          <a:blip r:embed="rId3">
            <a:alphaModFix/>
          </a:blip>
          <a:srcRect b="0" l="0" r="0" t="0"/>
          <a:stretch/>
        </p:blipFill>
        <p:spPr>
          <a:xfrm>
            <a:off x="8172400" y="135731"/>
            <a:ext cx="735674" cy="490538"/>
          </a:xfrm>
          <a:prstGeom prst="rect">
            <a:avLst/>
          </a:prstGeom>
          <a:noFill/>
          <a:ln>
            <a:noFill/>
          </a:ln>
        </p:spPr>
      </p:pic>
      <p:sp>
        <p:nvSpPr>
          <p:cNvPr id="17" name="Google Shape;17;p2"/>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Only">
  <p:cSld name="Title/Sub Only">
    <p:spTree>
      <p:nvGrpSpPr>
        <p:cNvPr id="59" name="Shape 59"/>
        <p:cNvGrpSpPr/>
        <p:nvPr/>
      </p:nvGrpSpPr>
      <p:grpSpPr>
        <a:xfrm>
          <a:off x="0" y="0"/>
          <a:ext cx="0" cy="0"/>
          <a:chOff x="0" y="0"/>
          <a:chExt cx="0" cy="0"/>
        </a:xfrm>
      </p:grpSpPr>
      <p:sp>
        <p:nvSpPr>
          <p:cNvPr id="60" name="Google Shape;60;p11"/>
          <p:cNvSpPr txBox="1"/>
          <p:nvPr>
            <p:ph idx="1"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000"/>
              <a:buFont typeface="Times New Roman"/>
              <a:buNone/>
              <a:defRPr i="1" sz="2000">
                <a:solidFill>
                  <a:srgbClr val="666666"/>
                </a:solidFill>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61" name="Google Shape;61;p11"/>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11"/>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9" name="Shape 609"/>
        <p:cNvGrpSpPr/>
        <p:nvPr/>
      </p:nvGrpSpPr>
      <p:grpSpPr>
        <a:xfrm>
          <a:off x="0" y="0"/>
          <a:ext cx="0" cy="0"/>
          <a:chOff x="0" y="0"/>
          <a:chExt cx="0" cy="0"/>
        </a:xfrm>
      </p:grpSpPr>
      <p:sp>
        <p:nvSpPr>
          <p:cNvPr id="610" name="Google Shape;610;p106"/>
          <p:cNvSpPr txBox="1"/>
          <p:nvPr>
            <p:ph type="title"/>
          </p:nvPr>
        </p:nvSpPr>
        <p:spPr>
          <a:xfrm>
            <a:off x="457200" y="204788"/>
            <a:ext cx="3008400" cy="871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b="1" sz="15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1" name="Google Shape;611;p106"/>
          <p:cNvSpPr txBox="1"/>
          <p:nvPr>
            <p:ph idx="1" type="body"/>
          </p:nvPr>
        </p:nvSpPr>
        <p:spPr>
          <a:xfrm>
            <a:off x="3575538" y="204789"/>
            <a:ext cx="5111400" cy="4389600"/>
          </a:xfrm>
          <a:prstGeom prst="rect">
            <a:avLst/>
          </a:prstGeom>
          <a:noFill/>
          <a:ln>
            <a:noFill/>
          </a:ln>
        </p:spPr>
        <p:txBody>
          <a:bodyPr anchorCtr="0" anchor="t" bIns="0" lIns="0" spcFirstLastPara="1" rIns="0" wrap="square" tIns="0">
            <a:noAutofit/>
          </a:bodyPr>
          <a:lstStyle>
            <a:lvl1pPr indent="-381000" lvl="0" marL="457200" rtl="0" algn="l">
              <a:spcBef>
                <a:spcPts val="1800"/>
              </a:spcBef>
              <a:spcAft>
                <a:spcPts val="0"/>
              </a:spcAft>
              <a:buClr>
                <a:schemeClr val="dk1"/>
              </a:buClr>
              <a:buSzPts val="2400"/>
              <a:buChar char="•"/>
              <a:defRPr sz="2400"/>
            </a:lvl1pPr>
            <a:lvl2pPr indent="-361950" lvl="1" marL="914400" rtl="0" algn="l">
              <a:spcBef>
                <a:spcPts val="600"/>
              </a:spcBef>
              <a:spcAft>
                <a:spcPts val="0"/>
              </a:spcAft>
              <a:buClr>
                <a:schemeClr val="dk1"/>
              </a:buClr>
              <a:buSzPts val="2100"/>
              <a:buFont typeface="Arial"/>
              <a:buChar char="–"/>
              <a:defRPr sz="2100"/>
            </a:lvl2pPr>
            <a:lvl3pPr indent="-342900" lvl="2" marL="1371600" rtl="0" algn="l">
              <a:spcBef>
                <a:spcPts val="400"/>
              </a:spcBef>
              <a:spcAft>
                <a:spcPts val="0"/>
              </a:spcAft>
              <a:buClr>
                <a:schemeClr val="dk1"/>
              </a:buClr>
              <a:buSzPts val="1800"/>
              <a:buFont typeface="Arial"/>
              <a:buChar char="•"/>
              <a:defRPr sz="1800"/>
            </a:lvl3pPr>
            <a:lvl4pPr indent="-323850" lvl="3" marL="1828800" rtl="0" algn="l">
              <a:spcBef>
                <a:spcPts val="300"/>
              </a:spcBef>
              <a:spcAft>
                <a:spcPts val="0"/>
              </a:spcAft>
              <a:buClr>
                <a:schemeClr val="dk1"/>
              </a:buClr>
              <a:buSzPts val="1500"/>
              <a:buFont typeface="Arial"/>
              <a:buChar char="–"/>
              <a:defRPr sz="1500"/>
            </a:lvl4pPr>
            <a:lvl5pPr indent="-323850" lvl="4" marL="2286000" rtl="0" algn="l">
              <a:spcBef>
                <a:spcPts val="300"/>
              </a:spcBef>
              <a:spcAft>
                <a:spcPts val="0"/>
              </a:spcAft>
              <a:buClr>
                <a:schemeClr val="dk1"/>
              </a:buClr>
              <a:buSzPts val="1500"/>
              <a:buFont typeface="Arial"/>
              <a:buChar char="»"/>
              <a:defRPr sz="1500"/>
            </a:lvl5pPr>
            <a:lvl6pPr indent="-323850" lvl="5" marL="2743200" rtl="0" algn="l">
              <a:spcBef>
                <a:spcPts val="300"/>
              </a:spcBef>
              <a:spcAft>
                <a:spcPts val="0"/>
              </a:spcAft>
              <a:buClr>
                <a:schemeClr val="dk1"/>
              </a:buClr>
              <a:buSzPts val="1500"/>
              <a:buFont typeface="Arial"/>
              <a:buChar char="»"/>
              <a:defRPr sz="1500"/>
            </a:lvl6pPr>
            <a:lvl7pPr indent="-323850" lvl="6" marL="3200400" rtl="0" algn="l">
              <a:spcBef>
                <a:spcPts val="300"/>
              </a:spcBef>
              <a:spcAft>
                <a:spcPts val="0"/>
              </a:spcAft>
              <a:buClr>
                <a:schemeClr val="dk1"/>
              </a:buClr>
              <a:buSzPts val="1500"/>
              <a:buFont typeface="Arial"/>
              <a:buChar char="»"/>
              <a:defRPr sz="1500"/>
            </a:lvl7pPr>
            <a:lvl8pPr indent="-323850" lvl="7" marL="3657600" rtl="0" algn="l">
              <a:spcBef>
                <a:spcPts val="300"/>
              </a:spcBef>
              <a:spcAft>
                <a:spcPts val="0"/>
              </a:spcAft>
              <a:buClr>
                <a:schemeClr val="dk1"/>
              </a:buClr>
              <a:buSzPts val="1500"/>
              <a:buFont typeface="Arial"/>
              <a:buChar char="»"/>
              <a:defRPr sz="1500"/>
            </a:lvl8pPr>
            <a:lvl9pPr indent="-323850" lvl="8" marL="4114800" rtl="0" algn="l">
              <a:spcBef>
                <a:spcPts val="300"/>
              </a:spcBef>
              <a:spcAft>
                <a:spcPts val="0"/>
              </a:spcAft>
              <a:buClr>
                <a:schemeClr val="dk1"/>
              </a:buClr>
              <a:buSzPts val="1500"/>
              <a:buFont typeface="Arial"/>
              <a:buChar char="»"/>
              <a:defRPr sz="1500"/>
            </a:lvl9pPr>
          </a:lstStyle>
          <a:p/>
        </p:txBody>
      </p:sp>
      <p:sp>
        <p:nvSpPr>
          <p:cNvPr id="612" name="Google Shape;612;p106"/>
          <p:cNvSpPr txBox="1"/>
          <p:nvPr>
            <p:ph idx="2" type="body"/>
          </p:nvPr>
        </p:nvSpPr>
        <p:spPr>
          <a:xfrm>
            <a:off x="457200" y="1076326"/>
            <a:ext cx="3008400" cy="3518400"/>
          </a:xfrm>
          <a:prstGeom prst="rect">
            <a:avLst/>
          </a:prstGeom>
          <a:noFill/>
          <a:ln>
            <a:noFill/>
          </a:ln>
        </p:spPr>
        <p:txBody>
          <a:bodyPr anchorCtr="0" anchor="t" bIns="0" lIns="0" spcFirstLastPara="1" rIns="0" wrap="square" tIns="0">
            <a:noAutofit/>
          </a:bodyPr>
          <a:lstStyle>
            <a:lvl1pPr indent="-228600" lvl="0" marL="457200" rtl="0" algn="l">
              <a:spcBef>
                <a:spcPts val="800"/>
              </a:spcBef>
              <a:spcAft>
                <a:spcPts val="0"/>
              </a:spcAft>
              <a:buClr>
                <a:schemeClr val="dk1"/>
              </a:buClr>
              <a:buSzPts val="1100"/>
              <a:buNone/>
              <a:defRPr sz="1100"/>
            </a:lvl1pPr>
            <a:lvl2pPr indent="-228600" lvl="1" marL="914400" rtl="0" algn="l">
              <a:spcBef>
                <a:spcPts val="300"/>
              </a:spcBef>
              <a:spcAft>
                <a:spcPts val="0"/>
              </a:spcAft>
              <a:buClr>
                <a:schemeClr val="dk1"/>
              </a:buClr>
              <a:buSzPts val="900"/>
              <a:buFont typeface="Arial"/>
              <a:buNone/>
              <a:defRPr sz="900"/>
            </a:lvl2pPr>
            <a:lvl3pPr indent="-228600" lvl="2" marL="1371600" rtl="0" algn="l">
              <a:spcBef>
                <a:spcPts val="200"/>
              </a:spcBef>
              <a:spcAft>
                <a:spcPts val="0"/>
              </a:spcAft>
              <a:buClr>
                <a:schemeClr val="dk1"/>
              </a:buClr>
              <a:buSzPts val="800"/>
              <a:buFont typeface="Arial"/>
              <a:buNone/>
              <a:defRPr sz="800"/>
            </a:lvl3pPr>
            <a:lvl4pPr indent="-228600" lvl="3" marL="1828800" rtl="0" algn="l">
              <a:spcBef>
                <a:spcPts val="100"/>
              </a:spcBef>
              <a:spcAft>
                <a:spcPts val="0"/>
              </a:spcAft>
              <a:buClr>
                <a:schemeClr val="dk1"/>
              </a:buClr>
              <a:buSzPts val="700"/>
              <a:buFont typeface="Arial"/>
              <a:buNone/>
              <a:defRPr sz="700"/>
            </a:lvl4pPr>
            <a:lvl5pPr indent="-228600" lvl="4" marL="2286000" rtl="0" algn="l">
              <a:spcBef>
                <a:spcPts val="100"/>
              </a:spcBef>
              <a:spcAft>
                <a:spcPts val="0"/>
              </a:spcAft>
              <a:buClr>
                <a:schemeClr val="dk1"/>
              </a:buClr>
              <a:buSzPts val="700"/>
              <a:buFont typeface="Arial"/>
              <a:buNone/>
              <a:defRPr sz="700"/>
            </a:lvl5pPr>
            <a:lvl6pPr indent="-228600" lvl="5" marL="2743200" rtl="0" algn="l">
              <a:spcBef>
                <a:spcPts val="100"/>
              </a:spcBef>
              <a:spcAft>
                <a:spcPts val="0"/>
              </a:spcAft>
              <a:buClr>
                <a:schemeClr val="dk1"/>
              </a:buClr>
              <a:buSzPts val="700"/>
              <a:buFont typeface="Arial"/>
              <a:buNone/>
              <a:defRPr sz="700"/>
            </a:lvl6pPr>
            <a:lvl7pPr indent="-228600" lvl="6" marL="3200400" rtl="0" algn="l">
              <a:spcBef>
                <a:spcPts val="100"/>
              </a:spcBef>
              <a:spcAft>
                <a:spcPts val="0"/>
              </a:spcAft>
              <a:buClr>
                <a:schemeClr val="dk1"/>
              </a:buClr>
              <a:buSzPts val="700"/>
              <a:buFont typeface="Arial"/>
              <a:buNone/>
              <a:defRPr sz="700"/>
            </a:lvl7pPr>
            <a:lvl8pPr indent="-228600" lvl="7" marL="3657600" rtl="0" algn="l">
              <a:spcBef>
                <a:spcPts val="100"/>
              </a:spcBef>
              <a:spcAft>
                <a:spcPts val="0"/>
              </a:spcAft>
              <a:buClr>
                <a:schemeClr val="dk1"/>
              </a:buClr>
              <a:buSzPts val="700"/>
              <a:buFont typeface="Arial"/>
              <a:buNone/>
              <a:defRPr sz="700"/>
            </a:lvl8pPr>
            <a:lvl9pPr indent="-228600" lvl="8" marL="4114800" rtl="0" algn="l">
              <a:spcBef>
                <a:spcPts val="100"/>
              </a:spcBef>
              <a:spcAft>
                <a:spcPts val="0"/>
              </a:spcAft>
              <a:buClr>
                <a:schemeClr val="dk1"/>
              </a:buClr>
              <a:buSzPts val="700"/>
              <a:buFont typeface="Arial"/>
              <a:buNone/>
              <a:defRPr sz="700"/>
            </a:lvl9pPr>
          </a:lstStyle>
          <a:p/>
        </p:txBody>
      </p:sp>
      <p:sp>
        <p:nvSpPr>
          <p:cNvPr id="613" name="Google Shape;613;p106"/>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4" name="Google Shape;614;p106"/>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5" name="Shape 615"/>
        <p:cNvGrpSpPr/>
        <p:nvPr/>
      </p:nvGrpSpPr>
      <p:grpSpPr>
        <a:xfrm>
          <a:off x="0" y="0"/>
          <a:ext cx="0" cy="0"/>
          <a:chOff x="0" y="0"/>
          <a:chExt cx="0" cy="0"/>
        </a:xfrm>
      </p:grpSpPr>
      <p:sp>
        <p:nvSpPr>
          <p:cNvPr id="616" name="Google Shape;616;p107"/>
          <p:cNvSpPr txBox="1"/>
          <p:nvPr>
            <p:ph type="title"/>
          </p:nvPr>
        </p:nvSpPr>
        <p:spPr>
          <a:xfrm>
            <a:off x="1792166" y="3600450"/>
            <a:ext cx="5486400" cy="425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b="1" sz="15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7" name="Google Shape;617;p107"/>
          <p:cNvSpPr/>
          <p:nvPr>
            <p:ph idx="2" type="pic"/>
          </p:nvPr>
        </p:nvSpPr>
        <p:spPr>
          <a:xfrm>
            <a:off x="1792166" y="459581"/>
            <a:ext cx="5486400" cy="3086100"/>
          </a:xfrm>
          <a:prstGeom prst="rect">
            <a:avLst/>
          </a:prstGeom>
          <a:noFill/>
          <a:ln>
            <a:noFill/>
          </a:ln>
        </p:spPr>
        <p:txBody>
          <a:bodyPr anchorCtr="0" anchor="t" bIns="0" lIns="0" spcFirstLastPara="1" rIns="0" wrap="square" tIns="0">
            <a:noAutofit/>
          </a:bodyPr>
          <a:lstStyle>
            <a:lvl1pPr lvl="0" marR="0" rtl="0" algn="l">
              <a:spcBef>
                <a:spcPts val="1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618" name="Google Shape;618;p107"/>
          <p:cNvSpPr txBox="1"/>
          <p:nvPr>
            <p:ph idx="1" type="body"/>
          </p:nvPr>
        </p:nvSpPr>
        <p:spPr>
          <a:xfrm>
            <a:off x="1792166" y="4025503"/>
            <a:ext cx="5486400" cy="603600"/>
          </a:xfrm>
          <a:prstGeom prst="rect">
            <a:avLst/>
          </a:prstGeom>
          <a:noFill/>
          <a:ln>
            <a:noFill/>
          </a:ln>
        </p:spPr>
        <p:txBody>
          <a:bodyPr anchorCtr="0" anchor="t" bIns="0" lIns="0" spcFirstLastPara="1" rIns="0" wrap="square" tIns="0">
            <a:noAutofit/>
          </a:bodyPr>
          <a:lstStyle>
            <a:lvl1pPr indent="-228600" lvl="0" marL="457200" rtl="0" algn="l">
              <a:spcBef>
                <a:spcPts val="800"/>
              </a:spcBef>
              <a:spcAft>
                <a:spcPts val="0"/>
              </a:spcAft>
              <a:buClr>
                <a:schemeClr val="dk1"/>
              </a:buClr>
              <a:buSzPts val="1100"/>
              <a:buNone/>
              <a:defRPr sz="1100"/>
            </a:lvl1pPr>
            <a:lvl2pPr indent="-228600" lvl="1" marL="914400" rtl="0" algn="l">
              <a:spcBef>
                <a:spcPts val="300"/>
              </a:spcBef>
              <a:spcAft>
                <a:spcPts val="0"/>
              </a:spcAft>
              <a:buClr>
                <a:schemeClr val="dk1"/>
              </a:buClr>
              <a:buSzPts val="900"/>
              <a:buFont typeface="Arial"/>
              <a:buNone/>
              <a:defRPr sz="900"/>
            </a:lvl2pPr>
            <a:lvl3pPr indent="-228600" lvl="2" marL="1371600" rtl="0" algn="l">
              <a:spcBef>
                <a:spcPts val="200"/>
              </a:spcBef>
              <a:spcAft>
                <a:spcPts val="0"/>
              </a:spcAft>
              <a:buClr>
                <a:schemeClr val="dk1"/>
              </a:buClr>
              <a:buSzPts val="800"/>
              <a:buFont typeface="Arial"/>
              <a:buNone/>
              <a:defRPr sz="800"/>
            </a:lvl3pPr>
            <a:lvl4pPr indent="-228600" lvl="3" marL="1828800" rtl="0" algn="l">
              <a:spcBef>
                <a:spcPts val="100"/>
              </a:spcBef>
              <a:spcAft>
                <a:spcPts val="0"/>
              </a:spcAft>
              <a:buClr>
                <a:schemeClr val="dk1"/>
              </a:buClr>
              <a:buSzPts val="700"/>
              <a:buFont typeface="Arial"/>
              <a:buNone/>
              <a:defRPr sz="700"/>
            </a:lvl4pPr>
            <a:lvl5pPr indent="-228600" lvl="4" marL="2286000" rtl="0" algn="l">
              <a:spcBef>
                <a:spcPts val="100"/>
              </a:spcBef>
              <a:spcAft>
                <a:spcPts val="0"/>
              </a:spcAft>
              <a:buClr>
                <a:schemeClr val="dk1"/>
              </a:buClr>
              <a:buSzPts val="700"/>
              <a:buFont typeface="Arial"/>
              <a:buNone/>
              <a:defRPr sz="700"/>
            </a:lvl5pPr>
            <a:lvl6pPr indent="-228600" lvl="5" marL="2743200" rtl="0" algn="l">
              <a:spcBef>
                <a:spcPts val="100"/>
              </a:spcBef>
              <a:spcAft>
                <a:spcPts val="0"/>
              </a:spcAft>
              <a:buClr>
                <a:schemeClr val="dk1"/>
              </a:buClr>
              <a:buSzPts val="700"/>
              <a:buFont typeface="Arial"/>
              <a:buNone/>
              <a:defRPr sz="700"/>
            </a:lvl6pPr>
            <a:lvl7pPr indent="-228600" lvl="6" marL="3200400" rtl="0" algn="l">
              <a:spcBef>
                <a:spcPts val="100"/>
              </a:spcBef>
              <a:spcAft>
                <a:spcPts val="0"/>
              </a:spcAft>
              <a:buClr>
                <a:schemeClr val="dk1"/>
              </a:buClr>
              <a:buSzPts val="700"/>
              <a:buFont typeface="Arial"/>
              <a:buNone/>
              <a:defRPr sz="700"/>
            </a:lvl7pPr>
            <a:lvl8pPr indent="-228600" lvl="7" marL="3657600" rtl="0" algn="l">
              <a:spcBef>
                <a:spcPts val="100"/>
              </a:spcBef>
              <a:spcAft>
                <a:spcPts val="0"/>
              </a:spcAft>
              <a:buClr>
                <a:schemeClr val="dk1"/>
              </a:buClr>
              <a:buSzPts val="700"/>
              <a:buFont typeface="Arial"/>
              <a:buNone/>
              <a:defRPr sz="700"/>
            </a:lvl8pPr>
            <a:lvl9pPr indent="-228600" lvl="8" marL="4114800" rtl="0" algn="l">
              <a:spcBef>
                <a:spcPts val="100"/>
              </a:spcBef>
              <a:spcAft>
                <a:spcPts val="0"/>
              </a:spcAft>
              <a:buClr>
                <a:schemeClr val="dk1"/>
              </a:buClr>
              <a:buSzPts val="700"/>
              <a:buFont typeface="Arial"/>
              <a:buNone/>
              <a:defRPr sz="700"/>
            </a:lvl9pPr>
          </a:lstStyle>
          <a:p/>
        </p:txBody>
      </p:sp>
      <p:sp>
        <p:nvSpPr>
          <p:cNvPr id="619" name="Google Shape;619;p107"/>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0" name="Google Shape;620;p107"/>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21" name="Shape 621"/>
        <p:cNvGrpSpPr/>
        <p:nvPr/>
      </p:nvGrpSpPr>
      <p:grpSpPr>
        <a:xfrm>
          <a:off x="0" y="0"/>
          <a:ext cx="0" cy="0"/>
          <a:chOff x="0" y="0"/>
          <a:chExt cx="0" cy="0"/>
        </a:xfrm>
      </p:grpSpPr>
      <p:sp>
        <p:nvSpPr>
          <p:cNvPr id="622" name="Google Shape;622;p108"/>
          <p:cNvSpPr txBox="1"/>
          <p:nvPr>
            <p:ph type="title"/>
          </p:nvPr>
        </p:nvSpPr>
        <p:spPr>
          <a:xfrm>
            <a:off x="388328" y="339329"/>
            <a:ext cx="7362900" cy="982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3" name="Google Shape;623;p108"/>
          <p:cNvSpPr txBox="1"/>
          <p:nvPr>
            <p:ph idx="1" type="body"/>
          </p:nvPr>
        </p:nvSpPr>
        <p:spPr>
          <a:xfrm rot="5400000">
            <a:off x="2897228" y="-1145119"/>
            <a:ext cx="3354000" cy="8354100"/>
          </a:xfrm>
          <a:prstGeom prst="rect">
            <a:avLst/>
          </a:prstGeom>
          <a:noFill/>
          <a:ln>
            <a:noFill/>
          </a:ln>
        </p:spPr>
        <p:txBody>
          <a:bodyPr anchorCtr="0" anchor="t" bIns="0" lIns="0" spcFirstLastPara="1" rIns="0" wrap="square" tIns="0">
            <a:noAutofit/>
          </a:bodyPr>
          <a:lstStyle>
            <a:lvl1pPr indent="-317500" lvl="0" marL="457200" rtl="0" algn="l">
              <a:spcBef>
                <a:spcPts val="1000"/>
              </a:spcBef>
              <a:spcAft>
                <a:spcPts val="0"/>
              </a:spcAft>
              <a:buClr>
                <a:schemeClr val="dk1"/>
              </a:buClr>
              <a:buSzPts val="1400"/>
              <a:buChar char="•"/>
              <a:defRPr/>
            </a:lvl1pPr>
            <a:lvl2pPr indent="-317500" lvl="1" marL="914400" rtl="0" algn="l">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624" name="Google Shape;624;p108"/>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5" name="Google Shape;625;p108"/>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26" name="Shape 626"/>
        <p:cNvGrpSpPr/>
        <p:nvPr/>
      </p:nvGrpSpPr>
      <p:grpSpPr>
        <a:xfrm>
          <a:off x="0" y="0"/>
          <a:ext cx="0" cy="0"/>
          <a:chOff x="0" y="0"/>
          <a:chExt cx="0" cy="0"/>
        </a:xfrm>
      </p:grpSpPr>
      <p:sp>
        <p:nvSpPr>
          <p:cNvPr id="627" name="Google Shape;627;p109"/>
          <p:cNvSpPr txBox="1"/>
          <p:nvPr>
            <p:ph type="title"/>
          </p:nvPr>
        </p:nvSpPr>
        <p:spPr>
          <a:xfrm rot="5400000">
            <a:off x="5521777" y="1479329"/>
            <a:ext cx="4369500" cy="208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8" name="Google Shape;628;p109"/>
          <p:cNvSpPr txBox="1"/>
          <p:nvPr>
            <p:ph idx="1" type="body"/>
          </p:nvPr>
        </p:nvSpPr>
        <p:spPr>
          <a:xfrm rot="5400000">
            <a:off x="1269913" y="-542221"/>
            <a:ext cx="4369500" cy="6132600"/>
          </a:xfrm>
          <a:prstGeom prst="rect">
            <a:avLst/>
          </a:prstGeom>
          <a:noFill/>
          <a:ln>
            <a:noFill/>
          </a:ln>
        </p:spPr>
        <p:txBody>
          <a:bodyPr anchorCtr="0" anchor="t" bIns="0" lIns="0" spcFirstLastPara="1" rIns="0" wrap="square" tIns="0">
            <a:noAutofit/>
          </a:bodyPr>
          <a:lstStyle>
            <a:lvl1pPr indent="-317500" lvl="0" marL="457200" rtl="0" algn="l">
              <a:spcBef>
                <a:spcPts val="1000"/>
              </a:spcBef>
              <a:spcAft>
                <a:spcPts val="0"/>
              </a:spcAft>
              <a:buClr>
                <a:schemeClr val="dk1"/>
              </a:buClr>
              <a:buSzPts val="1400"/>
              <a:buChar char="•"/>
              <a:defRPr/>
            </a:lvl1pPr>
            <a:lvl2pPr indent="-317500" lvl="1" marL="914400" rtl="0" algn="l">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629" name="Google Shape;629;p109"/>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30" name="Google Shape;630;p109"/>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5" name="Shape 635"/>
        <p:cNvGrpSpPr/>
        <p:nvPr/>
      </p:nvGrpSpPr>
      <p:grpSpPr>
        <a:xfrm>
          <a:off x="0" y="0"/>
          <a:ext cx="0" cy="0"/>
          <a:chOff x="0" y="0"/>
          <a:chExt cx="0" cy="0"/>
        </a:xfrm>
      </p:grpSpPr>
      <p:sp>
        <p:nvSpPr>
          <p:cNvPr id="636" name="Google Shape;636;p1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37" name="Google Shape;637;p1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8" name="Google Shape;638;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39" name="Shape 639"/>
        <p:cNvGrpSpPr/>
        <p:nvPr/>
      </p:nvGrpSpPr>
      <p:grpSpPr>
        <a:xfrm>
          <a:off x="0" y="0"/>
          <a:ext cx="0" cy="0"/>
          <a:chOff x="0" y="0"/>
          <a:chExt cx="0" cy="0"/>
        </a:xfrm>
      </p:grpSpPr>
      <p:sp>
        <p:nvSpPr>
          <p:cNvPr id="640" name="Google Shape;640;p1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41" name="Google Shape;641;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2" name="Shape 642"/>
        <p:cNvGrpSpPr/>
        <p:nvPr/>
      </p:nvGrpSpPr>
      <p:grpSpPr>
        <a:xfrm>
          <a:off x="0" y="0"/>
          <a:ext cx="0" cy="0"/>
          <a:chOff x="0" y="0"/>
          <a:chExt cx="0" cy="0"/>
        </a:xfrm>
      </p:grpSpPr>
      <p:sp>
        <p:nvSpPr>
          <p:cNvPr id="643" name="Google Shape;643;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4" name="Google Shape;644;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45" name="Google Shape;645;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46" name="Shape 646"/>
        <p:cNvGrpSpPr/>
        <p:nvPr/>
      </p:nvGrpSpPr>
      <p:grpSpPr>
        <a:xfrm>
          <a:off x="0" y="0"/>
          <a:ext cx="0" cy="0"/>
          <a:chOff x="0" y="0"/>
          <a:chExt cx="0" cy="0"/>
        </a:xfrm>
      </p:grpSpPr>
      <p:sp>
        <p:nvSpPr>
          <p:cNvPr id="647" name="Google Shape;647;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8" name="Google Shape;648;p1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49" name="Google Shape;649;p1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50" name="Google Shape;650;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1" name="Shape 651"/>
        <p:cNvGrpSpPr/>
        <p:nvPr/>
      </p:nvGrpSpPr>
      <p:grpSpPr>
        <a:xfrm>
          <a:off x="0" y="0"/>
          <a:ext cx="0" cy="0"/>
          <a:chOff x="0" y="0"/>
          <a:chExt cx="0" cy="0"/>
        </a:xfrm>
      </p:grpSpPr>
      <p:sp>
        <p:nvSpPr>
          <p:cNvPr id="652" name="Google Shape;652;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3" name="Google Shape;653;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54" name="Shape 654"/>
        <p:cNvGrpSpPr/>
        <p:nvPr/>
      </p:nvGrpSpPr>
      <p:grpSpPr>
        <a:xfrm>
          <a:off x="0" y="0"/>
          <a:ext cx="0" cy="0"/>
          <a:chOff x="0" y="0"/>
          <a:chExt cx="0" cy="0"/>
        </a:xfrm>
      </p:grpSpPr>
      <p:sp>
        <p:nvSpPr>
          <p:cNvPr id="655" name="Google Shape;655;p11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56" name="Google Shape;656;p11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57" name="Google Shape;657;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With Table">
  <p:cSld name="Title/Sub Only_1">
    <p:spTree>
      <p:nvGrpSpPr>
        <p:cNvPr id="63" name="Shape 63"/>
        <p:cNvGrpSpPr/>
        <p:nvPr/>
      </p:nvGrpSpPr>
      <p:grpSpPr>
        <a:xfrm>
          <a:off x="0" y="0"/>
          <a:ext cx="0" cy="0"/>
          <a:chOff x="0" y="0"/>
          <a:chExt cx="0" cy="0"/>
        </a:xfrm>
      </p:grpSpPr>
      <p:sp>
        <p:nvSpPr>
          <p:cNvPr id="64" name="Google Shape;64;p12"/>
          <p:cNvSpPr txBox="1"/>
          <p:nvPr>
            <p:ph idx="1"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000"/>
              <a:buFont typeface="Times New Roman"/>
              <a:buNone/>
              <a:defRPr i="1" sz="2000">
                <a:solidFill>
                  <a:srgbClr val="666666"/>
                </a:solidFill>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65" name="Google Shape;65;p12"/>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 name="Google Shape;66;p12"/>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aphicFrame>
        <p:nvGraphicFramePr>
          <p:cNvPr id="67" name="Google Shape;67;p12"/>
          <p:cNvGraphicFramePr/>
          <p:nvPr/>
        </p:nvGraphicFramePr>
        <p:xfrm>
          <a:off x="384450" y="1605175"/>
          <a:ext cx="3000000" cy="3000000"/>
        </p:xfrm>
        <a:graphic>
          <a:graphicData uri="http://schemas.openxmlformats.org/drawingml/2006/table">
            <a:tbl>
              <a:tblPr>
                <a:noFill/>
                <a:tableStyleId>{75751E2D-A1B1-4F78-995F-1BC60CE28E55}</a:tableStyleId>
              </a:tblPr>
              <a:tblGrid>
                <a:gridCol w="2826075"/>
                <a:gridCol w="1402375"/>
                <a:gridCol w="1402375"/>
                <a:gridCol w="1402375"/>
                <a:gridCol w="1402375"/>
              </a:tblGrid>
              <a:tr h="389225">
                <a:tc>
                  <a:txBody>
                    <a:bodyPr/>
                    <a:lstStyle/>
                    <a:p>
                      <a:pPr indent="0" lvl="0" marL="0" rtl="0" algn="l">
                        <a:spcBef>
                          <a:spcPts val="0"/>
                        </a:spcBef>
                        <a:spcAft>
                          <a:spcPts val="0"/>
                        </a:spcAft>
                        <a:buNone/>
                      </a:pPr>
                      <a:r>
                        <a:rPr b="1" lang="en-US"/>
                        <a:t>Title</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US"/>
                        <a:t>C1</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US"/>
                        <a:t>C2</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US"/>
                        <a:t>C3</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US"/>
                        <a:t>C4</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r>
              <a:tr h="649925">
                <a:tc>
                  <a:txBody>
                    <a:bodyPr/>
                    <a:lstStyle/>
                    <a:p>
                      <a:pPr indent="0" lvl="0" marL="0" rtl="0" algn="l">
                        <a:spcBef>
                          <a:spcPts val="0"/>
                        </a:spcBef>
                        <a:spcAft>
                          <a:spcPts val="0"/>
                        </a:spcAft>
                        <a:buNone/>
                      </a:pPr>
                      <a:r>
                        <a:rPr lang="en-US"/>
                        <a:t>Row 1</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649925">
                <a:tc>
                  <a:txBody>
                    <a:bodyPr/>
                    <a:lstStyle/>
                    <a:p>
                      <a:pPr indent="0" lvl="0" marL="0" rtl="0" algn="l">
                        <a:spcBef>
                          <a:spcPts val="0"/>
                        </a:spcBef>
                        <a:spcAft>
                          <a:spcPts val="0"/>
                        </a:spcAft>
                        <a:buNone/>
                      </a:pPr>
                      <a:r>
                        <a:rPr lang="en-US"/>
                        <a:t>Row 2</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649925">
                <a:tc>
                  <a:txBody>
                    <a:bodyPr/>
                    <a:lstStyle/>
                    <a:p>
                      <a:pPr indent="0" lvl="0" marL="0" rtl="0" algn="l">
                        <a:spcBef>
                          <a:spcPts val="0"/>
                        </a:spcBef>
                        <a:spcAft>
                          <a:spcPts val="0"/>
                        </a:spcAft>
                        <a:buNone/>
                      </a:pPr>
                      <a:r>
                        <a:rPr lang="en-US"/>
                        <a:t>Row 3</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649925">
                <a:tc>
                  <a:txBody>
                    <a:bodyPr/>
                    <a:lstStyle/>
                    <a:p>
                      <a:pPr indent="0" lvl="0" marL="0" rtl="0" algn="l">
                        <a:spcBef>
                          <a:spcPts val="0"/>
                        </a:spcBef>
                        <a:spcAft>
                          <a:spcPts val="0"/>
                        </a:spcAft>
                        <a:buNone/>
                      </a:pPr>
                      <a:r>
                        <a:rPr lang="en-US"/>
                        <a:t>Row 4</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58" name="Shape 658"/>
        <p:cNvGrpSpPr/>
        <p:nvPr/>
      </p:nvGrpSpPr>
      <p:grpSpPr>
        <a:xfrm>
          <a:off x="0" y="0"/>
          <a:ext cx="0" cy="0"/>
          <a:chOff x="0" y="0"/>
          <a:chExt cx="0" cy="0"/>
        </a:xfrm>
      </p:grpSpPr>
      <p:sp>
        <p:nvSpPr>
          <p:cNvPr id="659" name="Google Shape;659;p1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60" name="Google Shape;660;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61" name="Shape 661"/>
        <p:cNvGrpSpPr/>
        <p:nvPr/>
      </p:nvGrpSpPr>
      <p:grpSpPr>
        <a:xfrm>
          <a:off x="0" y="0"/>
          <a:ext cx="0" cy="0"/>
          <a:chOff x="0" y="0"/>
          <a:chExt cx="0" cy="0"/>
        </a:xfrm>
      </p:grpSpPr>
      <p:sp>
        <p:nvSpPr>
          <p:cNvPr id="662" name="Google Shape;662;p1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4" name="Google Shape;664;p11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5" name="Google Shape;665;p11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66" name="Google Shape;666;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7" name="Shape 667"/>
        <p:cNvGrpSpPr/>
        <p:nvPr/>
      </p:nvGrpSpPr>
      <p:grpSpPr>
        <a:xfrm>
          <a:off x="0" y="0"/>
          <a:ext cx="0" cy="0"/>
          <a:chOff x="0" y="0"/>
          <a:chExt cx="0" cy="0"/>
        </a:xfrm>
      </p:grpSpPr>
      <p:sp>
        <p:nvSpPr>
          <p:cNvPr id="668" name="Google Shape;668;p11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69" name="Google Shape;669;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70" name="Shape 670"/>
        <p:cNvGrpSpPr/>
        <p:nvPr/>
      </p:nvGrpSpPr>
      <p:grpSpPr>
        <a:xfrm>
          <a:off x="0" y="0"/>
          <a:ext cx="0" cy="0"/>
          <a:chOff x="0" y="0"/>
          <a:chExt cx="0" cy="0"/>
        </a:xfrm>
      </p:grpSpPr>
      <p:sp>
        <p:nvSpPr>
          <p:cNvPr id="671" name="Google Shape;671;p12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2" name="Google Shape;672;p12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73" name="Google Shape;673;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4" name="Shape 674"/>
        <p:cNvGrpSpPr/>
        <p:nvPr/>
      </p:nvGrpSpPr>
      <p:grpSpPr>
        <a:xfrm>
          <a:off x="0" y="0"/>
          <a:ext cx="0" cy="0"/>
          <a:chOff x="0" y="0"/>
          <a:chExt cx="0" cy="0"/>
        </a:xfrm>
      </p:grpSpPr>
      <p:sp>
        <p:nvSpPr>
          <p:cNvPr id="675" name="Google Shape;675;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Arzt">
  <p:cSld name="Title Slide">
    <p:spTree>
      <p:nvGrpSpPr>
        <p:cNvPr id="676" name="Shape 676"/>
        <p:cNvGrpSpPr/>
        <p:nvPr/>
      </p:nvGrpSpPr>
      <p:grpSpPr>
        <a:xfrm>
          <a:off x="0" y="0"/>
          <a:ext cx="0" cy="0"/>
          <a:chOff x="0" y="0"/>
          <a:chExt cx="0" cy="0"/>
        </a:xfrm>
      </p:grpSpPr>
      <p:pic>
        <p:nvPicPr>
          <p:cNvPr id="677" name="Google Shape;677;p122"/>
          <p:cNvPicPr preferRelativeResize="0"/>
          <p:nvPr/>
        </p:nvPicPr>
        <p:blipFill rotWithShape="1">
          <a:blip r:embed="rId2">
            <a:alphaModFix/>
          </a:blip>
          <a:srcRect b="0" l="0" r="0" t="9641"/>
          <a:stretch/>
        </p:blipFill>
        <p:spPr>
          <a:xfrm>
            <a:off x="0" y="3363974"/>
            <a:ext cx="9144001" cy="1779600"/>
          </a:xfrm>
          <a:prstGeom prst="rect">
            <a:avLst/>
          </a:prstGeom>
          <a:noFill/>
          <a:ln>
            <a:noFill/>
          </a:ln>
        </p:spPr>
      </p:pic>
      <p:cxnSp>
        <p:nvCxnSpPr>
          <p:cNvPr id="678" name="Google Shape;678;p122"/>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679" name="Google Shape;679;p122"/>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80" name="Google Shape;680;p122"/>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pic>
        <p:nvPicPr>
          <p:cNvPr id="681" name="Google Shape;681;p122"/>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682" name="Google Shape;682;p122"/>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3" name="Shape 683"/>
        <p:cNvGrpSpPr/>
        <p:nvPr/>
      </p:nvGrpSpPr>
      <p:grpSpPr>
        <a:xfrm>
          <a:off x="0" y="0"/>
          <a:ext cx="0" cy="0"/>
          <a:chOff x="0" y="0"/>
          <a:chExt cx="0" cy="0"/>
        </a:xfrm>
      </p:grpSpPr>
      <p:sp>
        <p:nvSpPr>
          <p:cNvPr id="684" name="Google Shape;684;p123"/>
          <p:cNvSpPr txBox="1"/>
          <p:nvPr>
            <p:ph idx="1" type="body"/>
          </p:nvPr>
        </p:nvSpPr>
        <p:spPr>
          <a:xfrm>
            <a:off x="397120" y="1354931"/>
            <a:ext cx="8354100" cy="3354000"/>
          </a:xfrm>
          <a:prstGeom prst="rect">
            <a:avLst/>
          </a:prstGeom>
          <a:noFill/>
          <a:ln>
            <a:noFill/>
          </a:ln>
        </p:spPr>
        <p:txBody>
          <a:bodyPr anchorCtr="0" anchor="t" bIns="91425" lIns="91425" spcFirstLastPara="1" rIns="91425" wrap="square" tIns="91425">
            <a:noAutofit/>
          </a:bodyPr>
          <a:lstStyle>
            <a:lvl1pPr indent="-336550" lvl="0" marL="457200" rtl="0" algn="l">
              <a:spcBef>
                <a:spcPts val="1275"/>
              </a:spcBef>
              <a:spcAft>
                <a:spcPts val="0"/>
              </a:spcAft>
              <a:buClr>
                <a:schemeClr val="dk1"/>
              </a:buClr>
              <a:buSzPts val="1700"/>
              <a:buFont typeface="Arial"/>
              <a:buChar char="●"/>
              <a:defRPr sz="1700"/>
            </a:lvl1pPr>
            <a:lvl2pPr indent="-336550" lvl="1" marL="914400" rtl="0" algn="l">
              <a:spcBef>
                <a:spcPts val="510"/>
              </a:spcBef>
              <a:spcAft>
                <a:spcPts val="0"/>
              </a:spcAft>
              <a:buClr>
                <a:schemeClr val="dk1"/>
              </a:buClr>
              <a:buSzPts val="1700"/>
              <a:buChar char="○"/>
              <a:defRPr sz="1700"/>
            </a:lvl2pPr>
            <a:lvl3pPr indent="-336550" lvl="2" marL="1371600" rtl="0" algn="l">
              <a:spcBef>
                <a:spcPts val="340"/>
              </a:spcBef>
              <a:spcAft>
                <a:spcPts val="0"/>
              </a:spcAft>
              <a:buClr>
                <a:schemeClr val="dk1"/>
              </a:buClr>
              <a:buSzPts val="1700"/>
              <a:buChar char="■"/>
              <a:defRPr sz="1700"/>
            </a:lvl3pPr>
            <a:lvl4pPr indent="-336550" lvl="3" marL="1828800" rtl="0" algn="l">
              <a:spcBef>
                <a:spcPts val="340"/>
              </a:spcBef>
              <a:spcAft>
                <a:spcPts val="0"/>
              </a:spcAft>
              <a:buClr>
                <a:schemeClr val="dk1"/>
              </a:buClr>
              <a:buSzPts val="1700"/>
              <a:buChar char="●"/>
              <a:defRPr sz="1700"/>
            </a:lvl4pPr>
            <a:lvl5pPr indent="-336550" lvl="4" marL="2286000" rtl="0" algn="l">
              <a:spcBef>
                <a:spcPts val="340"/>
              </a:spcBef>
              <a:spcAft>
                <a:spcPts val="0"/>
              </a:spcAft>
              <a:buClr>
                <a:schemeClr val="dk1"/>
              </a:buClr>
              <a:buSzPts val="1700"/>
              <a:buChar char="○"/>
              <a:defRPr sz="1700"/>
            </a:lvl5pPr>
            <a:lvl6pPr indent="-336550" lvl="5" marL="2743200" rtl="0" algn="l">
              <a:spcBef>
                <a:spcPts val="340"/>
              </a:spcBef>
              <a:spcAft>
                <a:spcPts val="0"/>
              </a:spcAft>
              <a:buClr>
                <a:schemeClr val="dk1"/>
              </a:buClr>
              <a:buSzPts val="1700"/>
              <a:buChar char="■"/>
              <a:defRPr sz="1700"/>
            </a:lvl6pPr>
            <a:lvl7pPr indent="-336550" lvl="6" marL="3200400" rtl="0" algn="l">
              <a:spcBef>
                <a:spcPts val="340"/>
              </a:spcBef>
              <a:spcAft>
                <a:spcPts val="0"/>
              </a:spcAft>
              <a:buClr>
                <a:schemeClr val="dk1"/>
              </a:buClr>
              <a:buSzPts val="1700"/>
              <a:buChar char="●"/>
              <a:defRPr sz="1700"/>
            </a:lvl7pPr>
            <a:lvl8pPr indent="-336550" lvl="7" marL="3657600" rtl="0" algn="l">
              <a:spcBef>
                <a:spcPts val="340"/>
              </a:spcBef>
              <a:spcAft>
                <a:spcPts val="0"/>
              </a:spcAft>
              <a:buClr>
                <a:schemeClr val="dk1"/>
              </a:buClr>
              <a:buSzPts val="1700"/>
              <a:buChar char="○"/>
              <a:defRPr sz="1700"/>
            </a:lvl8pPr>
            <a:lvl9pPr indent="-336550" lvl="8" marL="4114800" rtl="0" algn="l">
              <a:spcBef>
                <a:spcPts val="340"/>
              </a:spcBef>
              <a:spcAft>
                <a:spcPts val="0"/>
              </a:spcAft>
              <a:buClr>
                <a:schemeClr val="dk1"/>
              </a:buClr>
              <a:buSzPts val="1700"/>
              <a:buChar char="■"/>
              <a:defRPr sz="1700"/>
            </a:lvl9pPr>
          </a:lstStyle>
          <a:p/>
        </p:txBody>
      </p:sp>
      <p:sp>
        <p:nvSpPr>
          <p:cNvPr id="685" name="Google Shape;685;p123"/>
          <p:cNvSpPr txBox="1"/>
          <p:nvPr>
            <p:ph type="title"/>
          </p:nvPr>
        </p:nvSpPr>
        <p:spPr>
          <a:xfrm>
            <a:off x="384450" y="339325"/>
            <a:ext cx="7382100" cy="982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123"/>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and Content">
  <p:cSld name="Title/Sub and Content">
    <p:spTree>
      <p:nvGrpSpPr>
        <p:cNvPr id="687" name="Shape 687"/>
        <p:cNvGrpSpPr/>
        <p:nvPr/>
      </p:nvGrpSpPr>
      <p:grpSpPr>
        <a:xfrm>
          <a:off x="0" y="0"/>
          <a:ext cx="0" cy="0"/>
          <a:chOff x="0" y="0"/>
          <a:chExt cx="0" cy="0"/>
        </a:xfrm>
      </p:grpSpPr>
      <p:sp>
        <p:nvSpPr>
          <p:cNvPr id="688" name="Google Shape;688;p124"/>
          <p:cNvSpPr txBox="1"/>
          <p:nvPr>
            <p:ph idx="1" type="body"/>
          </p:nvPr>
        </p:nvSpPr>
        <p:spPr>
          <a:xfrm>
            <a:off x="397120" y="1354931"/>
            <a:ext cx="8354100" cy="3354000"/>
          </a:xfrm>
          <a:prstGeom prst="rect">
            <a:avLst/>
          </a:prstGeom>
          <a:noFill/>
          <a:ln>
            <a:noFill/>
          </a:ln>
        </p:spPr>
        <p:txBody>
          <a:bodyPr anchorCtr="0" anchor="t" bIns="91425" lIns="91425" spcFirstLastPara="1" rIns="91425" wrap="square" tIns="91425">
            <a:noAutofit/>
          </a:bodyPr>
          <a:lstStyle>
            <a:lvl1pPr indent="-342900" lvl="0" marL="457200" rtl="0" algn="l">
              <a:spcBef>
                <a:spcPts val="1275"/>
              </a:spcBef>
              <a:spcAft>
                <a:spcPts val="0"/>
              </a:spcAft>
              <a:buClr>
                <a:schemeClr val="dk1"/>
              </a:buClr>
              <a:buSzPts val="1800"/>
              <a:buFont typeface="Arial"/>
              <a:buChar char="●"/>
              <a:defRPr/>
            </a:lvl1pPr>
            <a:lvl2pPr indent="-317500" lvl="1" marL="914400" rtl="0" algn="l">
              <a:spcBef>
                <a:spcPts val="510"/>
              </a:spcBef>
              <a:spcAft>
                <a:spcPts val="0"/>
              </a:spcAft>
              <a:buClr>
                <a:schemeClr val="dk1"/>
              </a:buClr>
              <a:buSzPts val="1400"/>
              <a:buChar char="○"/>
              <a:defRPr/>
            </a:lvl2pPr>
            <a:lvl3pPr indent="-317500" lvl="2" marL="1371600" rtl="0" algn="l">
              <a:spcBef>
                <a:spcPts val="340"/>
              </a:spcBef>
              <a:spcAft>
                <a:spcPts val="0"/>
              </a:spcAft>
              <a:buClr>
                <a:schemeClr val="dk1"/>
              </a:buClr>
              <a:buSzPts val="1400"/>
              <a:buChar char="■"/>
              <a:defRPr/>
            </a:lvl3pPr>
            <a:lvl4pPr indent="-317500" lvl="3" marL="1828800" rtl="0" algn="l">
              <a:spcBef>
                <a:spcPts val="340"/>
              </a:spcBef>
              <a:spcAft>
                <a:spcPts val="0"/>
              </a:spcAft>
              <a:buClr>
                <a:schemeClr val="dk1"/>
              </a:buClr>
              <a:buSzPts val="1400"/>
              <a:buChar char="●"/>
              <a:defRPr/>
            </a:lvl4pPr>
            <a:lvl5pPr indent="-317500" lvl="4" marL="2286000" rtl="0" algn="l">
              <a:spcBef>
                <a:spcPts val="340"/>
              </a:spcBef>
              <a:spcAft>
                <a:spcPts val="0"/>
              </a:spcAft>
              <a:buClr>
                <a:schemeClr val="dk1"/>
              </a:buClr>
              <a:buSzPts val="1400"/>
              <a:buChar char="○"/>
              <a:defRPr/>
            </a:lvl5pPr>
            <a:lvl6pPr indent="-317500" lvl="5" marL="2743200" rtl="0" algn="l">
              <a:spcBef>
                <a:spcPts val="340"/>
              </a:spcBef>
              <a:spcAft>
                <a:spcPts val="0"/>
              </a:spcAft>
              <a:buClr>
                <a:schemeClr val="dk1"/>
              </a:buClr>
              <a:buSzPts val="1400"/>
              <a:buChar char="■"/>
              <a:defRPr/>
            </a:lvl6pPr>
            <a:lvl7pPr indent="-317500" lvl="6" marL="3200400" rtl="0" algn="l">
              <a:spcBef>
                <a:spcPts val="340"/>
              </a:spcBef>
              <a:spcAft>
                <a:spcPts val="0"/>
              </a:spcAft>
              <a:buClr>
                <a:schemeClr val="dk1"/>
              </a:buClr>
              <a:buSzPts val="1400"/>
              <a:buChar char="●"/>
              <a:defRPr/>
            </a:lvl7pPr>
            <a:lvl8pPr indent="-317500" lvl="7" marL="3657600" rtl="0" algn="l">
              <a:spcBef>
                <a:spcPts val="340"/>
              </a:spcBef>
              <a:spcAft>
                <a:spcPts val="0"/>
              </a:spcAft>
              <a:buClr>
                <a:schemeClr val="dk1"/>
              </a:buClr>
              <a:buSzPts val="1400"/>
              <a:buChar char="○"/>
              <a:defRPr/>
            </a:lvl8pPr>
            <a:lvl9pPr indent="-317500" lvl="8" marL="4114800" rtl="0" algn="l">
              <a:spcBef>
                <a:spcPts val="340"/>
              </a:spcBef>
              <a:spcAft>
                <a:spcPts val="0"/>
              </a:spcAft>
              <a:buClr>
                <a:schemeClr val="dk1"/>
              </a:buClr>
              <a:buSzPts val="1400"/>
              <a:buChar char="■"/>
              <a:defRPr/>
            </a:lvl9pPr>
          </a:lstStyle>
          <a:p/>
        </p:txBody>
      </p:sp>
      <p:sp>
        <p:nvSpPr>
          <p:cNvPr id="689" name="Google Shape;689;p124"/>
          <p:cNvSpPr txBox="1"/>
          <p:nvPr>
            <p:ph idx="2" type="subTitle"/>
          </p:nvPr>
        </p:nvSpPr>
        <p:spPr>
          <a:xfrm>
            <a:off x="384450" y="821725"/>
            <a:ext cx="8375700" cy="4824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000"/>
              <a:buFont typeface="Times New Roman"/>
              <a:buNone/>
              <a:defRPr i="1" sz="2000">
                <a:solidFill>
                  <a:srgbClr val="666666"/>
                </a:solidFill>
                <a:latin typeface="Times New Roman"/>
                <a:ea typeface="Times New Roman"/>
                <a:cs typeface="Times New Roman"/>
                <a:sym typeface="Times New Roman"/>
              </a:defRPr>
            </a:lvl1pPr>
            <a:lvl2pPr indent="-237980" lvl="1" marL="650730" marR="0" rtl="0" algn="l">
              <a:spcBef>
                <a:spcPts val="510"/>
              </a:spcBef>
              <a:spcAft>
                <a:spcPts val="0"/>
              </a:spcAft>
              <a:buClr>
                <a:schemeClr val="dk1"/>
              </a:buClr>
              <a:buSzPts val="1400"/>
              <a:buFont typeface="Arial"/>
              <a:buChar char="–"/>
              <a:defRPr/>
            </a:lvl2pPr>
            <a:lvl3pPr indent="-226091" lvl="2" marL="1057941" marR="0" rtl="0" algn="l">
              <a:spcBef>
                <a:spcPts val="340"/>
              </a:spcBef>
              <a:spcAft>
                <a:spcPts val="0"/>
              </a:spcAft>
              <a:buClr>
                <a:schemeClr val="dk1"/>
              </a:buClr>
              <a:buSzPts val="1400"/>
              <a:buFont typeface="Arial"/>
              <a:buChar char="•"/>
              <a:defRPr/>
            </a:lvl3pPr>
            <a:lvl4pPr indent="-226905" lvl="3" marL="1465155" marR="0" rtl="0" algn="l">
              <a:spcBef>
                <a:spcPts val="340"/>
              </a:spcBef>
              <a:spcAft>
                <a:spcPts val="0"/>
              </a:spcAft>
              <a:buClr>
                <a:schemeClr val="dk1"/>
              </a:buClr>
              <a:buSzPts val="1400"/>
              <a:buFont typeface="Arial"/>
              <a:buChar char="–"/>
              <a:defRPr/>
            </a:lvl4pPr>
            <a:lvl5pPr indent="-226366" lvl="4" marL="1871016" marR="0" rtl="0" algn="l">
              <a:spcBef>
                <a:spcPts val="340"/>
              </a:spcBef>
              <a:spcAft>
                <a:spcPts val="0"/>
              </a:spcAft>
              <a:buClr>
                <a:schemeClr val="dk1"/>
              </a:buClr>
              <a:buSzPts val="1400"/>
              <a:buFont typeface="Arial"/>
              <a:buChar char="»"/>
              <a:defRPr/>
            </a:lvl5pPr>
            <a:lvl6pPr indent="-234991" lvl="5" marL="2260641" marR="0" rtl="0" algn="l">
              <a:spcBef>
                <a:spcPts val="340"/>
              </a:spcBef>
              <a:spcAft>
                <a:spcPts val="0"/>
              </a:spcAft>
              <a:buClr>
                <a:schemeClr val="dk1"/>
              </a:buClr>
              <a:buSzPts val="1400"/>
              <a:buFont typeface="Arial"/>
              <a:buChar char="»"/>
              <a:defRPr/>
            </a:lvl6pPr>
            <a:lvl7pPr indent="-230917" lvl="6" marL="2650267" marR="0" rtl="0" algn="l">
              <a:spcBef>
                <a:spcPts val="340"/>
              </a:spcBef>
              <a:spcAft>
                <a:spcPts val="0"/>
              </a:spcAft>
              <a:buClr>
                <a:schemeClr val="dk1"/>
              </a:buClr>
              <a:buSzPts val="1400"/>
              <a:buFont typeface="Arial"/>
              <a:buChar char="»"/>
              <a:defRPr/>
            </a:lvl7pPr>
            <a:lvl8pPr indent="-226843" lvl="7" marL="3039893" marR="0" rtl="0" algn="l">
              <a:spcBef>
                <a:spcPts val="340"/>
              </a:spcBef>
              <a:spcAft>
                <a:spcPts val="0"/>
              </a:spcAft>
              <a:buClr>
                <a:schemeClr val="dk1"/>
              </a:buClr>
              <a:buSzPts val="1400"/>
              <a:buFont typeface="Arial"/>
              <a:buChar char="»"/>
              <a:defRPr/>
            </a:lvl8pPr>
            <a:lvl9pPr indent="-235470" lvl="8" marL="3429520" marR="0" rtl="0" algn="l">
              <a:spcBef>
                <a:spcPts val="340"/>
              </a:spcBef>
              <a:spcAft>
                <a:spcPts val="0"/>
              </a:spcAft>
              <a:buClr>
                <a:schemeClr val="dk1"/>
              </a:buClr>
              <a:buSzPts val="1400"/>
              <a:buFont typeface="Arial"/>
              <a:buChar char="»"/>
              <a:defRPr/>
            </a:lvl9pPr>
          </a:lstStyle>
          <a:p/>
        </p:txBody>
      </p:sp>
      <p:sp>
        <p:nvSpPr>
          <p:cNvPr id="690" name="Google Shape;690;p124"/>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124"/>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1">
    <p:spTree>
      <p:nvGrpSpPr>
        <p:cNvPr id="692" name="Shape 692"/>
        <p:cNvGrpSpPr/>
        <p:nvPr/>
      </p:nvGrpSpPr>
      <p:grpSpPr>
        <a:xfrm>
          <a:off x="0" y="0"/>
          <a:ext cx="0" cy="0"/>
          <a:chOff x="0" y="0"/>
          <a:chExt cx="0" cy="0"/>
        </a:xfrm>
      </p:grpSpPr>
      <p:sp>
        <p:nvSpPr>
          <p:cNvPr id="693" name="Google Shape;693;p125"/>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666666"/>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4" name="Google Shape;694;p125"/>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95" name="Shape 695"/>
        <p:cNvGrpSpPr/>
        <p:nvPr/>
      </p:nvGrpSpPr>
      <p:grpSpPr>
        <a:xfrm>
          <a:off x="0" y="0"/>
          <a:ext cx="0" cy="0"/>
          <a:chOff x="0" y="0"/>
          <a:chExt cx="0" cy="0"/>
        </a:xfrm>
      </p:grpSpPr>
      <p:sp>
        <p:nvSpPr>
          <p:cNvPr id="696" name="Google Shape;696;p126"/>
          <p:cNvSpPr txBox="1"/>
          <p:nvPr>
            <p:ph idx="1" type="body"/>
          </p:nvPr>
        </p:nvSpPr>
        <p:spPr>
          <a:xfrm>
            <a:off x="397120" y="1354931"/>
            <a:ext cx="4106100" cy="33540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7" name="Google Shape;697;p126"/>
          <p:cNvSpPr txBox="1"/>
          <p:nvPr>
            <p:ph idx="2" type="body"/>
          </p:nvPr>
        </p:nvSpPr>
        <p:spPr>
          <a:xfrm>
            <a:off x="4643804" y="1354931"/>
            <a:ext cx="4107600" cy="33540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8" name="Google Shape;698;p126"/>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126"/>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Two Content">
  <p:cSld name="Title/Sub Two Content">
    <p:spTree>
      <p:nvGrpSpPr>
        <p:cNvPr id="700" name="Shape 700"/>
        <p:cNvGrpSpPr/>
        <p:nvPr/>
      </p:nvGrpSpPr>
      <p:grpSpPr>
        <a:xfrm>
          <a:off x="0" y="0"/>
          <a:ext cx="0" cy="0"/>
          <a:chOff x="0" y="0"/>
          <a:chExt cx="0" cy="0"/>
        </a:xfrm>
      </p:grpSpPr>
      <p:sp>
        <p:nvSpPr>
          <p:cNvPr id="701" name="Google Shape;701;p127"/>
          <p:cNvSpPr txBox="1"/>
          <p:nvPr>
            <p:ph idx="1" type="body"/>
          </p:nvPr>
        </p:nvSpPr>
        <p:spPr>
          <a:xfrm>
            <a:off x="397120" y="1354931"/>
            <a:ext cx="4106100" cy="33540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02" name="Google Shape;702;p127"/>
          <p:cNvSpPr txBox="1"/>
          <p:nvPr>
            <p:ph idx="2" type="body"/>
          </p:nvPr>
        </p:nvSpPr>
        <p:spPr>
          <a:xfrm>
            <a:off x="4643804" y="1354931"/>
            <a:ext cx="4107600" cy="33540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03" name="Google Shape;703;p127"/>
          <p:cNvSpPr txBox="1"/>
          <p:nvPr>
            <p:ph idx="3"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000"/>
              <a:buFont typeface="Times New Roman"/>
              <a:buNone/>
              <a:defRPr i="1" sz="2000">
                <a:solidFill>
                  <a:srgbClr val="666666"/>
                </a:solidFill>
                <a:latin typeface="Times New Roman"/>
                <a:ea typeface="Times New Roman"/>
                <a:cs typeface="Times New Roman"/>
                <a:sym typeface="Times New Roman"/>
              </a:defRPr>
            </a:lvl1pPr>
            <a:lvl2pPr indent="-237980" lvl="1" marL="650730" marR="0" rtl="0" algn="l">
              <a:spcBef>
                <a:spcPts val="510"/>
              </a:spcBef>
              <a:spcAft>
                <a:spcPts val="0"/>
              </a:spcAft>
              <a:buClr>
                <a:schemeClr val="dk1"/>
              </a:buClr>
              <a:buSzPts val="1400"/>
              <a:buFont typeface="Arial"/>
              <a:buChar char="–"/>
              <a:defRPr/>
            </a:lvl2pPr>
            <a:lvl3pPr indent="-226091" lvl="2" marL="1057941" marR="0" rtl="0" algn="l">
              <a:spcBef>
                <a:spcPts val="340"/>
              </a:spcBef>
              <a:spcAft>
                <a:spcPts val="0"/>
              </a:spcAft>
              <a:buClr>
                <a:schemeClr val="dk1"/>
              </a:buClr>
              <a:buSzPts val="1400"/>
              <a:buFont typeface="Arial"/>
              <a:buChar char="•"/>
              <a:defRPr/>
            </a:lvl3pPr>
            <a:lvl4pPr indent="-226905" lvl="3" marL="1465155" marR="0" rtl="0" algn="l">
              <a:spcBef>
                <a:spcPts val="340"/>
              </a:spcBef>
              <a:spcAft>
                <a:spcPts val="0"/>
              </a:spcAft>
              <a:buClr>
                <a:schemeClr val="dk1"/>
              </a:buClr>
              <a:buSzPts val="1400"/>
              <a:buFont typeface="Arial"/>
              <a:buChar char="–"/>
              <a:defRPr/>
            </a:lvl4pPr>
            <a:lvl5pPr indent="-226366" lvl="4" marL="1871016" marR="0" rtl="0" algn="l">
              <a:spcBef>
                <a:spcPts val="340"/>
              </a:spcBef>
              <a:spcAft>
                <a:spcPts val="0"/>
              </a:spcAft>
              <a:buClr>
                <a:schemeClr val="dk1"/>
              </a:buClr>
              <a:buSzPts val="1400"/>
              <a:buFont typeface="Arial"/>
              <a:buChar char="»"/>
              <a:defRPr/>
            </a:lvl5pPr>
            <a:lvl6pPr indent="-234991" lvl="5" marL="2260641" marR="0" rtl="0" algn="l">
              <a:spcBef>
                <a:spcPts val="340"/>
              </a:spcBef>
              <a:spcAft>
                <a:spcPts val="0"/>
              </a:spcAft>
              <a:buClr>
                <a:schemeClr val="dk1"/>
              </a:buClr>
              <a:buSzPts val="1400"/>
              <a:buFont typeface="Arial"/>
              <a:buChar char="»"/>
              <a:defRPr/>
            </a:lvl6pPr>
            <a:lvl7pPr indent="-230917" lvl="6" marL="2650267" marR="0" rtl="0" algn="l">
              <a:spcBef>
                <a:spcPts val="340"/>
              </a:spcBef>
              <a:spcAft>
                <a:spcPts val="0"/>
              </a:spcAft>
              <a:buClr>
                <a:schemeClr val="dk1"/>
              </a:buClr>
              <a:buSzPts val="1400"/>
              <a:buFont typeface="Arial"/>
              <a:buChar char="»"/>
              <a:defRPr/>
            </a:lvl7pPr>
            <a:lvl8pPr indent="-226843" lvl="7" marL="3039893" marR="0" rtl="0" algn="l">
              <a:spcBef>
                <a:spcPts val="340"/>
              </a:spcBef>
              <a:spcAft>
                <a:spcPts val="0"/>
              </a:spcAft>
              <a:buClr>
                <a:schemeClr val="dk1"/>
              </a:buClr>
              <a:buSzPts val="1400"/>
              <a:buFont typeface="Arial"/>
              <a:buChar char="»"/>
              <a:defRPr/>
            </a:lvl8pPr>
            <a:lvl9pPr indent="-235470" lvl="8" marL="3429520" marR="0" rtl="0" algn="l">
              <a:spcBef>
                <a:spcPts val="340"/>
              </a:spcBef>
              <a:spcAft>
                <a:spcPts val="0"/>
              </a:spcAft>
              <a:buClr>
                <a:schemeClr val="dk1"/>
              </a:buClr>
              <a:buSzPts val="1400"/>
              <a:buFont typeface="Arial"/>
              <a:buChar char="»"/>
              <a:defRPr/>
            </a:lvl9pPr>
          </a:lstStyle>
          <a:p/>
        </p:txBody>
      </p:sp>
      <p:sp>
        <p:nvSpPr>
          <p:cNvPr id="704" name="Google Shape;704;p127"/>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127"/>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706" name="Shape 706"/>
        <p:cNvGrpSpPr/>
        <p:nvPr/>
      </p:nvGrpSpPr>
      <p:grpSpPr>
        <a:xfrm>
          <a:off x="0" y="0"/>
          <a:ext cx="0" cy="0"/>
          <a:chOff x="0" y="0"/>
          <a:chExt cx="0" cy="0"/>
        </a:xfrm>
      </p:grpSpPr>
      <p:sp>
        <p:nvSpPr>
          <p:cNvPr id="707" name="Google Shape;707;p128"/>
          <p:cNvSpPr txBox="1"/>
          <p:nvPr>
            <p:ph idx="1" type="body"/>
          </p:nvPr>
        </p:nvSpPr>
        <p:spPr>
          <a:xfrm>
            <a:off x="384450" y="1851675"/>
            <a:ext cx="4152000" cy="2742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08" name="Google Shape;708;p128"/>
          <p:cNvSpPr txBox="1"/>
          <p:nvPr>
            <p:ph idx="2" type="body"/>
          </p:nvPr>
        </p:nvSpPr>
        <p:spPr>
          <a:xfrm>
            <a:off x="4645270" y="1851670"/>
            <a:ext cx="4041600" cy="27429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09" name="Google Shape;709;p128"/>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128"/>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1" name="Google Shape;711;p128"/>
          <p:cNvSpPr txBox="1"/>
          <p:nvPr>
            <p:ph idx="3" type="subTitle"/>
          </p:nvPr>
        </p:nvSpPr>
        <p:spPr>
          <a:xfrm>
            <a:off x="384450" y="1203625"/>
            <a:ext cx="4152000" cy="648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712" name="Google Shape;712;p128"/>
          <p:cNvSpPr txBox="1"/>
          <p:nvPr>
            <p:ph idx="4" type="subTitle"/>
          </p:nvPr>
        </p:nvSpPr>
        <p:spPr>
          <a:xfrm>
            <a:off x="4645988" y="1203625"/>
            <a:ext cx="4040100" cy="648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with Two Photos">
  <p:cSld name="Title/Sub Two Content_1">
    <p:spTree>
      <p:nvGrpSpPr>
        <p:cNvPr id="713" name="Shape 713"/>
        <p:cNvGrpSpPr/>
        <p:nvPr/>
      </p:nvGrpSpPr>
      <p:grpSpPr>
        <a:xfrm>
          <a:off x="0" y="0"/>
          <a:ext cx="0" cy="0"/>
          <a:chOff x="0" y="0"/>
          <a:chExt cx="0" cy="0"/>
        </a:xfrm>
      </p:grpSpPr>
      <p:sp>
        <p:nvSpPr>
          <p:cNvPr id="714" name="Google Shape;714;p129"/>
          <p:cNvSpPr txBox="1"/>
          <p:nvPr>
            <p:ph idx="1"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000"/>
              <a:buFont typeface="Times New Roman"/>
              <a:buNone/>
              <a:defRPr i="1" sz="2000">
                <a:solidFill>
                  <a:srgbClr val="666666"/>
                </a:solidFill>
                <a:latin typeface="Times New Roman"/>
                <a:ea typeface="Times New Roman"/>
                <a:cs typeface="Times New Roman"/>
                <a:sym typeface="Times New Roman"/>
              </a:defRPr>
            </a:lvl1pPr>
            <a:lvl2pPr indent="-237980" lvl="1" marL="650730" marR="0" rtl="0" algn="l">
              <a:spcBef>
                <a:spcPts val="510"/>
              </a:spcBef>
              <a:spcAft>
                <a:spcPts val="0"/>
              </a:spcAft>
              <a:buClr>
                <a:schemeClr val="dk1"/>
              </a:buClr>
              <a:buSzPts val="1400"/>
              <a:buFont typeface="Arial"/>
              <a:buChar char="–"/>
              <a:defRPr/>
            </a:lvl2pPr>
            <a:lvl3pPr indent="-226091" lvl="2" marL="1057941" marR="0" rtl="0" algn="l">
              <a:spcBef>
                <a:spcPts val="340"/>
              </a:spcBef>
              <a:spcAft>
                <a:spcPts val="0"/>
              </a:spcAft>
              <a:buClr>
                <a:schemeClr val="dk1"/>
              </a:buClr>
              <a:buSzPts val="1400"/>
              <a:buFont typeface="Arial"/>
              <a:buChar char="•"/>
              <a:defRPr/>
            </a:lvl3pPr>
            <a:lvl4pPr indent="-226905" lvl="3" marL="1465155" marR="0" rtl="0" algn="l">
              <a:spcBef>
                <a:spcPts val="340"/>
              </a:spcBef>
              <a:spcAft>
                <a:spcPts val="0"/>
              </a:spcAft>
              <a:buClr>
                <a:schemeClr val="dk1"/>
              </a:buClr>
              <a:buSzPts val="1400"/>
              <a:buFont typeface="Arial"/>
              <a:buChar char="–"/>
              <a:defRPr/>
            </a:lvl4pPr>
            <a:lvl5pPr indent="-226366" lvl="4" marL="1871016" marR="0" rtl="0" algn="l">
              <a:spcBef>
                <a:spcPts val="340"/>
              </a:spcBef>
              <a:spcAft>
                <a:spcPts val="0"/>
              </a:spcAft>
              <a:buClr>
                <a:schemeClr val="dk1"/>
              </a:buClr>
              <a:buSzPts val="1400"/>
              <a:buFont typeface="Arial"/>
              <a:buChar char="»"/>
              <a:defRPr/>
            </a:lvl5pPr>
            <a:lvl6pPr indent="-234991" lvl="5" marL="2260641" marR="0" rtl="0" algn="l">
              <a:spcBef>
                <a:spcPts val="340"/>
              </a:spcBef>
              <a:spcAft>
                <a:spcPts val="0"/>
              </a:spcAft>
              <a:buClr>
                <a:schemeClr val="dk1"/>
              </a:buClr>
              <a:buSzPts val="1400"/>
              <a:buFont typeface="Arial"/>
              <a:buChar char="»"/>
              <a:defRPr/>
            </a:lvl6pPr>
            <a:lvl7pPr indent="-230917" lvl="6" marL="2650267" marR="0" rtl="0" algn="l">
              <a:spcBef>
                <a:spcPts val="340"/>
              </a:spcBef>
              <a:spcAft>
                <a:spcPts val="0"/>
              </a:spcAft>
              <a:buClr>
                <a:schemeClr val="dk1"/>
              </a:buClr>
              <a:buSzPts val="1400"/>
              <a:buFont typeface="Arial"/>
              <a:buChar char="»"/>
              <a:defRPr/>
            </a:lvl7pPr>
            <a:lvl8pPr indent="-226843" lvl="7" marL="3039893" marR="0" rtl="0" algn="l">
              <a:spcBef>
                <a:spcPts val="340"/>
              </a:spcBef>
              <a:spcAft>
                <a:spcPts val="0"/>
              </a:spcAft>
              <a:buClr>
                <a:schemeClr val="dk1"/>
              </a:buClr>
              <a:buSzPts val="1400"/>
              <a:buFont typeface="Arial"/>
              <a:buChar char="»"/>
              <a:defRPr/>
            </a:lvl8pPr>
            <a:lvl9pPr indent="-235470" lvl="8" marL="3429520" marR="0" rtl="0" algn="l">
              <a:spcBef>
                <a:spcPts val="340"/>
              </a:spcBef>
              <a:spcAft>
                <a:spcPts val="0"/>
              </a:spcAft>
              <a:buClr>
                <a:schemeClr val="dk1"/>
              </a:buClr>
              <a:buSzPts val="1400"/>
              <a:buFont typeface="Arial"/>
              <a:buChar char="»"/>
              <a:defRPr/>
            </a:lvl9pPr>
          </a:lstStyle>
          <a:p/>
        </p:txBody>
      </p:sp>
      <p:sp>
        <p:nvSpPr>
          <p:cNvPr id="715" name="Google Shape;715;p129"/>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129"/>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17" name="Google Shape;717;p129"/>
          <p:cNvPicPr preferRelativeResize="0"/>
          <p:nvPr/>
        </p:nvPicPr>
        <p:blipFill>
          <a:blip r:embed="rId2">
            <a:alphaModFix/>
          </a:blip>
          <a:stretch>
            <a:fillRect/>
          </a:stretch>
        </p:blipFill>
        <p:spPr>
          <a:xfrm>
            <a:off x="0" y="1353363"/>
            <a:ext cx="2181225" cy="1600200"/>
          </a:xfrm>
          <a:prstGeom prst="rect">
            <a:avLst/>
          </a:prstGeom>
          <a:noFill/>
          <a:ln>
            <a:noFill/>
          </a:ln>
        </p:spPr>
      </p:pic>
      <p:pic>
        <p:nvPicPr>
          <p:cNvPr id="718" name="Google Shape;718;p129"/>
          <p:cNvPicPr preferRelativeResize="0"/>
          <p:nvPr/>
        </p:nvPicPr>
        <p:blipFill>
          <a:blip r:embed="rId3">
            <a:alphaModFix/>
          </a:blip>
          <a:stretch>
            <a:fillRect/>
          </a:stretch>
        </p:blipFill>
        <p:spPr>
          <a:xfrm>
            <a:off x="0" y="3110288"/>
            <a:ext cx="2181225" cy="1600200"/>
          </a:xfrm>
          <a:prstGeom prst="rect">
            <a:avLst/>
          </a:prstGeom>
          <a:noFill/>
          <a:ln>
            <a:noFill/>
          </a:ln>
        </p:spPr>
      </p:pic>
      <p:sp>
        <p:nvSpPr>
          <p:cNvPr id="719" name="Google Shape;719;p129"/>
          <p:cNvSpPr txBox="1"/>
          <p:nvPr>
            <p:ph idx="2" type="body"/>
          </p:nvPr>
        </p:nvSpPr>
        <p:spPr>
          <a:xfrm>
            <a:off x="2338500" y="1354925"/>
            <a:ext cx="6412800" cy="1600200"/>
          </a:xfrm>
          <a:prstGeom prst="rect">
            <a:avLst/>
          </a:prstGeom>
        </p:spPr>
        <p:txBody>
          <a:bodyPr anchorCtr="0" anchor="b"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0" name="Google Shape;720;p129"/>
          <p:cNvSpPr txBox="1"/>
          <p:nvPr>
            <p:ph idx="3" type="body"/>
          </p:nvPr>
        </p:nvSpPr>
        <p:spPr>
          <a:xfrm>
            <a:off x="2338500" y="3106425"/>
            <a:ext cx="6412800" cy="1600200"/>
          </a:xfrm>
          <a:prstGeom prst="rect">
            <a:avLst/>
          </a:prstGeom>
        </p:spPr>
        <p:txBody>
          <a:bodyPr anchorCtr="0" anchor="b"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Only">
  <p:cSld name="Title/Sub Only">
    <p:spTree>
      <p:nvGrpSpPr>
        <p:cNvPr id="721" name="Shape 721"/>
        <p:cNvGrpSpPr/>
        <p:nvPr/>
      </p:nvGrpSpPr>
      <p:grpSpPr>
        <a:xfrm>
          <a:off x="0" y="0"/>
          <a:ext cx="0" cy="0"/>
          <a:chOff x="0" y="0"/>
          <a:chExt cx="0" cy="0"/>
        </a:xfrm>
      </p:grpSpPr>
      <p:sp>
        <p:nvSpPr>
          <p:cNvPr id="722" name="Google Shape;722;p130"/>
          <p:cNvSpPr txBox="1"/>
          <p:nvPr>
            <p:ph idx="1"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000"/>
              <a:buFont typeface="Times New Roman"/>
              <a:buNone/>
              <a:defRPr i="1" sz="2000">
                <a:solidFill>
                  <a:srgbClr val="666666"/>
                </a:solidFill>
                <a:latin typeface="Times New Roman"/>
                <a:ea typeface="Times New Roman"/>
                <a:cs typeface="Times New Roman"/>
                <a:sym typeface="Times New Roman"/>
              </a:defRPr>
            </a:lvl1pPr>
            <a:lvl2pPr indent="-237980" lvl="1" marL="650730" marR="0" rtl="0" algn="l">
              <a:spcBef>
                <a:spcPts val="510"/>
              </a:spcBef>
              <a:spcAft>
                <a:spcPts val="0"/>
              </a:spcAft>
              <a:buClr>
                <a:schemeClr val="dk1"/>
              </a:buClr>
              <a:buSzPts val="1400"/>
              <a:buFont typeface="Arial"/>
              <a:buChar char="–"/>
              <a:defRPr/>
            </a:lvl2pPr>
            <a:lvl3pPr indent="-226091" lvl="2" marL="1057941" marR="0" rtl="0" algn="l">
              <a:spcBef>
                <a:spcPts val="340"/>
              </a:spcBef>
              <a:spcAft>
                <a:spcPts val="0"/>
              </a:spcAft>
              <a:buClr>
                <a:schemeClr val="dk1"/>
              </a:buClr>
              <a:buSzPts val="1400"/>
              <a:buFont typeface="Arial"/>
              <a:buChar char="•"/>
              <a:defRPr/>
            </a:lvl3pPr>
            <a:lvl4pPr indent="-226905" lvl="3" marL="1465155" marR="0" rtl="0" algn="l">
              <a:spcBef>
                <a:spcPts val="340"/>
              </a:spcBef>
              <a:spcAft>
                <a:spcPts val="0"/>
              </a:spcAft>
              <a:buClr>
                <a:schemeClr val="dk1"/>
              </a:buClr>
              <a:buSzPts val="1400"/>
              <a:buFont typeface="Arial"/>
              <a:buChar char="–"/>
              <a:defRPr/>
            </a:lvl4pPr>
            <a:lvl5pPr indent="-226366" lvl="4" marL="1871016" marR="0" rtl="0" algn="l">
              <a:spcBef>
                <a:spcPts val="340"/>
              </a:spcBef>
              <a:spcAft>
                <a:spcPts val="0"/>
              </a:spcAft>
              <a:buClr>
                <a:schemeClr val="dk1"/>
              </a:buClr>
              <a:buSzPts val="1400"/>
              <a:buFont typeface="Arial"/>
              <a:buChar char="»"/>
              <a:defRPr/>
            </a:lvl5pPr>
            <a:lvl6pPr indent="-234991" lvl="5" marL="2260641" marR="0" rtl="0" algn="l">
              <a:spcBef>
                <a:spcPts val="340"/>
              </a:spcBef>
              <a:spcAft>
                <a:spcPts val="0"/>
              </a:spcAft>
              <a:buClr>
                <a:schemeClr val="dk1"/>
              </a:buClr>
              <a:buSzPts val="1400"/>
              <a:buFont typeface="Arial"/>
              <a:buChar char="»"/>
              <a:defRPr/>
            </a:lvl6pPr>
            <a:lvl7pPr indent="-230917" lvl="6" marL="2650267" marR="0" rtl="0" algn="l">
              <a:spcBef>
                <a:spcPts val="340"/>
              </a:spcBef>
              <a:spcAft>
                <a:spcPts val="0"/>
              </a:spcAft>
              <a:buClr>
                <a:schemeClr val="dk1"/>
              </a:buClr>
              <a:buSzPts val="1400"/>
              <a:buFont typeface="Arial"/>
              <a:buChar char="»"/>
              <a:defRPr/>
            </a:lvl7pPr>
            <a:lvl8pPr indent="-226843" lvl="7" marL="3039893" marR="0" rtl="0" algn="l">
              <a:spcBef>
                <a:spcPts val="340"/>
              </a:spcBef>
              <a:spcAft>
                <a:spcPts val="0"/>
              </a:spcAft>
              <a:buClr>
                <a:schemeClr val="dk1"/>
              </a:buClr>
              <a:buSzPts val="1400"/>
              <a:buFont typeface="Arial"/>
              <a:buChar char="»"/>
              <a:defRPr/>
            </a:lvl8pPr>
            <a:lvl9pPr indent="-235470" lvl="8" marL="3429520" marR="0" rtl="0" algn="l">
              <a:spcBef>
                <a:spcPts val="340"/>
              </a:spcBef>
              <a:spcAft>
                <a:spcPts val="0"/>
              </a:spcAft>
              <a:buClr>
                <a:schemeClr val="dk1"/>
              </a:buClr>
              <a:buSzPts val="1400"/>
              <a:buFont typeface="Arial"/>
              <a:buChar char="»"/>
              <a:defRPr/>
            </a:lvl9pPr>
          </a:lstStyle>
          <a:p/>
        </p:txBody>
      </p:sp>
      <p:sp>
        <p:nvSpPr>
          <p:cNvPr id="723" name="Google Shape;723;p130"/>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130"/>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25" name="Shape 725"/>
        <p:cNvGrpSpPr/>
        <p:nvPr/>
      </p:nvGrpSpPr>
      <p:grpSpPr>
        <a:xfrm>
          <a:off x="0" y="0"/>
          <a:ext cx="0" cy="0"/>
          <a:chOff x="0" y="0"/>
          <a:chExt cx="0" cy="0"/>
        </a:xfrm>
      </p:grpSpPr>
      <p:sp>
        <p:nvSpPr>
          <p:cNvPr id="726" name="Google Shape;726;p131"/>
          <p:cNvSpPr txBox="1"/>
          <p:nvPr>
            <p:ph idx="1" type="body"/>
          </p:nvPr>
        </p:nvSpPr>
        <p:spPr>
          <a:xfrm>
            <a:off x="3575550" y="577175"/>
            <a:ext cx="5111400" cy="40176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7" name="Google Shape;727;p131"/>
          <p:cNvSpPr txBox="1"/>
          <p:nvPr>
            <p:ph type="title"/>
          </p:nvPr>
        </p:nvSpPr>
        <p:spPr>
          <a:xfrm>
            <a:off x="384450" y="577175"/>
            <a:ext cx="3178500" cy="482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131"/>
          <p:cNvSpPr txBox="1"/>
          <p:nvPr>
            <p:ph idx="2" type="subTitle"/>
          </p:nvPr>
        </p:nvSpPr>
        <p:spPr>
          <a:xfrm>
            <a:off x="397125" y="1059575"/>
            <a:ext cx="31785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1200"/>
              <a:buNone/>
              <a:defRPr sz="1200">
                <a:solidFill>
                  <a:srgbClr val="666666"/>
                </a:solidFill>
              </a:defRPr>
            </a:lvl1pPr>
            <a:lvl2pPr indent="-237980" lvl="1" marL="650730" marR="0" rtl="0" algn="l">
              <a:spcBef>
                <a:spcPts val="510"/>
              </a:spcBef>
              <a:spcAft>
                <a:spcPts val="0"/>
              </a:spcAft>
              <a:buClr>
                <a:schemeClr val="dk1"/>
              </a:buClr>
              <a:buSzPts val="1400"/>
              <a:buFont typeface="Arial"/>
              <a:buChar char="–"/>
              <a:defRPr/>
            </a:lvl2pPr>
            <a:lvl3pPr indent="-226091" lvl="2" marL="1057941" marR="0" rtl="0" algn="l">
              <a:spcBef>
                <a:spcPts val="340"/>
              </a:spcBef>
              <a:spcAft>
                <a:spcPts val="0"/>
              </a:spcAft>
              <a:buClr>
                <a:schemeClr val="dk1"/>
              </a:buClr>
              <a:buSzPts val="1400"/>
              <a:buFont typeface="Arial"/>
              <a:buChar char="•"/>
              <a:defRPr/>
            </a:lvl3pPr>
            <a:lvl4pPr indent="-226905" lvl="3" marL="1465155" marR="0" rtl="0" algn="l">
              <a:spcBef>
                <a:spcPts val="340"/>
              </a:spcBef>
              <a:spcAft>
                <a:spcPts val="0"/>
              </a:spcAft>
              <a:buClr>
                <a:schemeClr val="dk1"/>
              </a:buClr>
              <a:buSzPts val="1400"/>
              <a:buFont typeface="Arial"/>
              <a:buChar char="–"/>
              <a:defRPr/>
            </a:lvl4pPr>
            <a:lvl5pPr indent="-226366" lvl="4" marL="1871016" marR="0" rtl="0" algn="l">
              <a:spcBef>
                <a:spcPts val="340"/>
              </a:spcBef>
              <a:spcAft>
                <a:spcPts val="0"/>
              </a:spcAft>
              <a:buClr>
                <a:schemeClr val="dk1"/>
              </a:buClr>
              <a:buSzPts val="1400"/>
              <a:buFont typeface="Arial"/>
              <a:buChar char="»"/>
              <a:defRPr/>
            </a:lvl5pPr>
            <a:lvl6pPr indent="-234991" lvl="5" marL="2260641" marR="0" rtl="0" algn="l">
              <a:spcBef>
                <a:spcPts val="340"/>
              </a:spcBef>
              <a:spcAft>
                <a:spcPts val="0"/>
              </a:spcAft>
              <a:buClr>
                <a:schemeClr val="dk1"/>
              </a:buClr>
              <a:buSzPts val="1400"/>
              <a:buFont typeface="Arial"/>
              <a:buChar char="»"/>
              <a:defRPr/>
            </a:lvl6pPr>
            <a:lvl7pPr indent="-230917" lvl="6" marL="2650267" marR="0" rtl="0" algn="l">
              <a:spcBef>
                <a:spcPts val="340"/>
              </a:spcBef>
              <a:spcAft>
                <a:spcPts val="0"/>
              </a:spcAft>
              <a:buClr>
                <a:schemeClr val="dk1"/>
              </a:buClr>
              <a:buSzPts val="1400"/>
              <a:buFont typeface="Arial"/>
              <a:buChar char="»"/>
              <a:defRPr/>
            </a:lvl7pPr>
            <a:lvl8pPr indent="-226843" lvl="7" marL="3039893" marR="0" rtl="0" algn="l">
              <a:spcBef>
                <a:spcPts val="340"/>
              </a:spcBef>
              <a:spcAft>
                <a:spcPts val="0"/>
              </a:spcAft>
              <a:buClr>
                <a:schemeClr val="dk1"/>
              </a:buClr>
              <a:buSzPts val="1400"/>
              <a:buFont typeface="Arial"/>
              <a:buChar char="»"/>
              <a:defRPr/>
            </a:lvl8pPr>
            <a:lvl9pPr indent="-235470" lvl="8" marL="3429520" marR="0" rtl="0" algn="l">
              <a:spcBef>
                <a:spcPts val="340"/>
              </a:spcBef>
              <a:spcAft>
                <a:spcPts val="0"/>
              </a:spcAft>
              <a:buClr>
                <a:schemeClr val="dk1"/>
              </a:buClr>
              <a:buSzPts val="1400"/>
              <a:buFont typeface="Arial"/>
              <a:buChar char="»"/>
              <a:defRPr/>
            </a:lvl9pPr>
          </a:lstStyle>
          <a:p/>
        </p:txBody>
      </p:sp>
      <p:sp>
        <p:nvSpPr>
          <p:cNvPr id="729" name="Google Shape;729;p131"/>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30" name="Shape 730"/>
        <p:cNvGrpSpPr/>
        <p:nvPr/>
      </p:nvGrpSpPr>
      <p:grpSpPr>
        <a:xfrm>
          <a:off x="0" y="0"/>
          <a:ext cx="0" cy="0"/>
          <a:chOff x="0" y="0"/>
          <a:chExt cx="0" cy="0"/>
        </a:xfrm>
      </p:grpSpPr>
      <p:sp>
        <p:nvSpPr>
          <p:cNvPr id="731" name="Google Shape;731;p132"/>
          <p:cNvSpPr/>
          <p:nvPr>
            <p:ph idx="2" type="pic"/>
          </p:nvPr>
        </p:nvSpPr>
        <p:spPr>
          <a:xfrm>
            <a:off x="1792166" y="459581"/>
            <a:ext cx="5486400" cy="3086100"/>
          </a:xfrm>
          <a:prstGeom prst="rect">
            <a:avLst/>
          </a:prstGeom>
          <a:noFill/>
          <a:ln>
            <a:noFill/>
          </a:ln>
        </p:spPr>
      </p:sp>
      <p:sp>
        <p:nvSpPr>
          <p:cNvPr id="732" name="Google Shape;732;p132"/>
          <p:cNvSpPr txBox="1"/>
          <p:nvPr>
            <p:ph type="title"/>
          </p:nvPr>
        </p:nvSpPr>
        <p:spPr>
          <a:xfrm>
            <a:off x="1792175" y="3711825"/>
            <a:ext cx="5486400" cy="482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132"/>
          <p:cNvSpPr txBox="1"/>
          <p:nvPr>
            <p:ph idx="1" type="subTitle"/>
          </p:nvPr>
        </p:nvSpPr>
        <p:spPr>
          <a:xfrm>
            <a:off x="1816449" y="4194225"/>
            <a:ext cx="54864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1200"/>
              <a:buNone/>
              <a:defRPr sz="1200">
                <a:solidFill>
                  <a:srgbClr val="666666"/>
                </a:solidFill>
              </a:defRPr>
            </a:lvl1pPr>
            <a:lvl2pPr indent="-237980" lvl="1" marL="650730" marR="0" rtl="0" algn="l">
              <a:spcBef>
                <a:spcPts val="510"/>
              </a:spcBef>
              <a:spcAft>
                <a:spcPts val="0"/>
              </a:spcAft>
              <a:buClr>
                <a:schemeClr val="dk1"/>
              </a:buClr>
              <a:buSzPts val="1400"/>
              <a:buFont typeface="Arial"/>
              <a:buChar char="–"/>
              <a:defRPr/>
            </a:lvl2pPr>
            <a:lvl3pPr indent="-226091" lvl="2" marL="1057941" marR="0" rtl="0" algn="l">
              <a:spcBef>
                <a:spcPts val="340"/>
              </a:spcBef>
              <a:spcAft>
                <a:spcPts val="0"/>
              </a:spcAft>
              <a:buClr>
                <a:schemeClr val="dk1"/>
              </a:buClr>
              <a:buSzPts val="1400"/>
              <a:buFont typeface="Arial"/>
              <a:buChar char="•"/>
              <a:defRPr/>
            </a:lvl3pPr>
            <a:lvl4pPr indent="-226905" lvl="3" marL="1465155" marR="0" rtl="0" algn="l">
              <a:spcBef>
                <a:spcPts val="340"/>
              </a:spcBef>
              <a:spcAft>
                <a:spcPts val="0"/>
              </a:spcAft>
              <a:buClr>
                <a:schemeClr val="dk1"/>
              </a:buClr>
              <a:buSzPts val="1400"/>
              <a:buFont typeface="Arial"/>
              <a:buChar char="–"/>
              <a:defRPr/>
            </a:lvl4pPr>
            <a:lvl5pPr indent="-226366" lvl="4" marL="1871016" marR="0" rtl="0" algn="l">
              <a:spcBef>
                <a:spcPts val="340"/>
              </a:spcBef>
              <a:spcAft>
                <a:spcPts val="0"/>
              </a:spcAft>
              <a:buClr>
                <a:schemeClr val="dk1"/>
              </a:buClr>
              <a:buSzPts val="1400"/>
              <a:buFont typeface="Arial"/>
              <a:buChar char="»"/>
              <a:defRPr/>
            </a:lvl5pPr>
            <a:lvl6pPr indent="-234991" lvl="5" marL="2260641" marR="0" rtl="0" algn="l">
              <a:spcBef>
                <a:spcPts val="340"/>
              </a:spcBef>
              <a:spcAft>
                <a:spcPts val="0"/>
              </a:spcAft>
              <a:buClr>
                <a:schemeClr val="dk1"/>
              </a:buClr>
              <a:buSzPts val="1400"/>
              <a:buFont typeface="Arial"/>
              <a:buChar char="»"/>
              <a:defRPr/>
            </a:lvl6pPr>
            <a:lvl7pPr indent="-230917" lvl="6" marL="2650267" marR="0" rtl="0" algn="l">
              <a:spcBef>
                <a:spcPts val="340"/>
              </a:spcBef>
              <a:spcAft>
                <a:spcPts val="0"/>
              </a:spcAft>
              <a:buClr>
                <a:schemeClr val="dk1"/>
              </a:buClr>
              <a:buSzPts val="1400"/>
              <a:buFont typeface="Arial"/>
              <a:buChar char="»"/>
              <a:defRPr/>
            </a:lvl7pPr>
            <a:lvl8pPr indent="-226843" lvl="7" marL="3039893" marR="0" rtl="0" algn="l">
              <a:spcBef>
                <a:spcPts val="340"/>
              </a:spcBef>
              <a:spcAft>
                <a:spcPts val="0"/>
              </a:spcAft>
              <a:buClr>
                <a:schemeClr val="dk1"/>
              </a:buClr>
              <a:buSzPts val="1400"/>
              <a:buFont typeface="Arial"/>
              <a:buChar char="»"/>
              <a:defRPr/>
            </a:lvl8pPr>
            <a:lvl9pPr indent="-235470" lvl="8" marL="3429520" marR="0" rtl="0" algn="l">
              <a:spcBef>
                <a:spcPts val="340"/>
              </a:spcBef>
              <a:spcAft>
                <a:spcPts val="0"/>
              </a:spcAft>
              <a:buClr>
                <a:schemeClr val="dk1"/>
              </a:buClr>
              <a:buSzPts val="1400"/>
              <a:buFont typeface="Arial"/>
              <a:buChar char="»"/>
              <a:defRPr/>
            </a:lvl9pPr>
          </a:lstStyle>
          <a:p/>
        </p:txBody>
      </p:sp>
      <p:sp>
        <p:nvSpPr>
          <p:cNvPr id="734" name="Google Shape;734;p132"/>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 Doing now what patients need next">
  <p:cSld name="CUSTOM">
    <p:spTree>
      <p:nvGrpSpPr>
        <p:cNvPr id="735" name="Shape 735"/>
        <p:cNvGrpSpPr/>
        <p:nvPr/>
      </p:nvGrpSpPr>
      <p:grpSpPr>
        <a:xfrm>
          <a:off x="0" y="0"/>
          <a:ext cx="0" cy="0"/>
          <a:chOff x="0" y="0"/>
          <a:chExt cx="0" cy="0"/>
        </a:xfrm>
      </p:grpSpPr>
      <p:pic>
        <p:nvPicPr>
          <p:cNvPr id="736" name="Google Shape;736;p133"/>
          <p:cNvPicPr preferRelativeResize="0"/>
          <p:nvPr/>
        </p:nvPicPr>
        <p:blipFill>
          <a:blip r:embed="rId2">
            <a:alphaModFix/>
          </a:blip>
          <a:stretch>
            <a:fillRect/>
          </a:stretch>
        </p:blipFill>
        <p:spPr>
          <a:xfrm>
            <a:off x="1143001" y="2107357"/>
            <a:ext cx="6857997" cy="928785"/>
          </a:xfrm>
          <a:prstGeom prst="rect">
            <a:avLst/>
          </a:prstGeom>
          <a:noFill/>
          <a:ln>
            <a:noFill/>
          </a:ln>
        </p:spPr>
      </p:pic>
      <p:sp>
        <p:nvSpPr>
          <p:cNvPr id="737" name="Google Shape;737;p133"/>
          <p:cNvSpPr/>
          <p:nvPr/>
        </p:nvSpPr>
        <p:spPr>
          <a:xfrm>
            <a:off x="8226675" y="197275"/>
            <a:ext cx="657600" cy="38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745" name="Shape 745"/>
        <p:cNvGrpSpPr/>
        <p:nvPr/>
      </p:nvGrpSpPr>
      <p:grpSpPr>
        <a:xfrm>
          <a:off x="0" y="0"/>
          <a:ext cx="0" cy="0"/>
          <a:chOff x="0" y="0"/>
          <a:chExt cx="0" cy="0"/>
        </a:xfrm>
      </p:grpSpPr>
      <p:cxnSp>
        <p:nvCxnSpPr>
          <p:cNvPr id="746" name="Google Shape;746;p135"/>
          <p:cNvCxnSpPr/>
          <p:nvPr/>
        </p:nvCxnSpPr>
        <p:spPr>
          <a:xfrm>
            <a:off x="1" y="1303735"/>
            <a:ext cx="8160900" cy="0"/>
          </a:xfrm>
          <a:prstGeom prst="straightConnector1">
            <a:avLst/>
          </a:prstGeom>
          <a:noFill/>
          <a:ln cap="flat" cmpd="sng" w="12700">
            <a:solidFill>
              <a:schemeClr val="dk1"/>
            </a:solidFill>
            <a:prstDash val="solid"/>
            <a:round/>
            <a:headEnd len="med" w="med" type="none"/>
            <a:tailEnd len="med" w="med" type="none"/>
          </a:ln>
        </p:spPr>
      </p:cxnSp>
      <p:sp>
        <p:nvSpPr>
          <p:cNvPr id="747" name="Google Shape;747;p135"/>
          <p:cNvSpPr txBox="1"/>
          <p:nvPr>
            <p:ph type="ctrTitle"/>
          </p:nvPr>
        </p:nvSpPr>
        <p:spPr>
          <a:xfrm>
            <a:off x="383931" y="1951435"/>
            <a:ext cx="8376000" cy="7560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1" i="0" sz="23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48" name="Google Shape;748;p135"/>
          <p:cNvSpPr txBox="1"/>
          <p:nvPr>
            <p:ph idx="1" type="subTitle"/>
          </p:nvPr>
        </p:nvSpPr>
        <p:spPr>
          <a:xfrm>
            <a:off x="398585" y="2733676"/>
            <a:ext cx="8361600" cy="432300"/>
          </a:xfrm>
          <a:prstGeom prst="rect">
            <a:avLst/>
          </a:prstGeom>
          <a:noFill/>
          <a:ln>
            <a:noFill/>
          </a:ln>
        </p:spPr>
        <p:txBody>
          <a:bodyPr anchorCtr="0" anchor="t" bIns="68575" lIns="68575" spcFirstLastPara="1" rIns="68575" wrap="square" tIns="68575">
            <a:noAutofit/>
          </a:bodyPr>
          <a:lstStyle>
            <a:lvl1pPr lvl="0" marR="0" rtl="0" algn="l">
              <a:spcBef>
                <a:spcPts val="1900"/>
              </a:spcBef>
              <a:spcAft>
                <a:spcPts val="0"/>
              </a:spcAft>
              <a:buClr>
                <a:schemeClr val="dk1"/>
              </a:buClr>
              <a:buSzPts val="2500"/>
              <a:buFont typeface="Arial"/>
              <a:buNone/>
              <a:defRPr b="1" i="1" sz="2500" u="none" cap="none" strike="noStrike">
                <a:solidFill>
                  <a:schemeClr val="dk1"/>
                </a:solidFill>
                <a:latin typeface="Arial"/>
                <a:ea typeface="Arial"/>
                <a:cs typeface="Arial"/>
                <a:sym typeface="Arial"/>
              </a:defRPr>
            </a:lvl1pPr>
            <a:lvl2pPr lvl="1"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lvl="2"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49" name="Google Shape;749;p135"/>
          <p:cNvSpPr/>
          <p:nvPr/>
        </p:nvSpPr>
        <p:spPr>
          <a:xfrm>
            <a:off x="7996238" y="86918"/>
            <a:ext cx="1062600" cy="648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750" name="Google Shape;750;p135"/>
          <p:cNvPicPr preferRelativeResize="0"/>
          <p:nvPr/>
        </p:nvPicPr>
        <p:blipFill rotWithShape="1">
          <a:blip r:embed="rId2">
            <a:alphaModFix/>
          </a:blip>
          <a:srcRect b="0" l="0" r="0" t="0"/>
          <a:stretch/>
        </p:blipFill>
        <p:spPr>
          <a:xfrm>
            <a:off x="8218170" y="135255"/>
            <a:ext cx="734379" cy="49149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51" name="Shape 751"/>
        <p:cNvGrpSpPr/>
        <p:nvPr/>
      </p:nvGrpSpPr>
      <p:grpSpPr>
        <a:xfrm>
          <a:off x="0" y="0"/>
          <a:ext cx="0" cy="0"/>
          <a:chOff x="0" y="0"/>
          <a:chExt cx="0" cy="0"/>
        </a:xfrm>
      </p:grpSpPr>
      <p:sp>
        <p:nvSpPr>
          <p:cNvPr id="752" name="Google Shape;752;p136"/>
          <p:cNvSpPr txBox="1"/>
          <p:nvPr>
            <p:ph type="title"/>
          </p:nvPr>
        </p:nvSpPr>
        <p:spPr>
          <a:xfrm>
            <a:off x="388328" y="339330"/>
            <a:ext cx="7362900" cy="9825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53" name="Google Shape;753;p136"/>
          <p:cNvSpPr txBox="1"/>
          <p:nvPr>
            <p:ph idx="1" type="body"/>
          </p:nvPr>
        </p:nvSpPr>
        <p:spPr>
          <a:xfrm>
            <a:off x="397120" y="1354931"/>
            <a:ext cx="8354100" cy="3354000"/>
          </a:xfrm>
          <a:prstGeom prst="rect">
            <a:avLst/>
          </a:prstGeom>
          <a:noFill/>
          <a:ln>
            <a:noFill/>
          </a:ln>
        </p:spPr>
        <p:txBody>
          <a:bodyPr anchorCtr="0" anchor="t" bIns="68575" lIns="68575" spcFirstLastPara="1" rIns="68575" wrap="square" tIns="68575">
            <a:noAutofit/>
          </a:bodyPr>
          <a:lstStyle>
            <a:lvl1pPr indent="-323850" lvl="0" marL="457200" marR="0" rtl="0" algn="l">
              <a:spcBef>
                <a:spcPts val="11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54" name="Google Shape;754;p136"/>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55" name="Google Shape;755;p136"/>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56" name="Shape 756"/>
        <p:cNvGrpSpPr/>
        <p:nvPr/>
      </p:nvGrpSpPr>
      <p:grpSpPr>
        <a:xfrm>
          <a:off x="0" y="0"/>
          <a:ext cx="0" cy="0"/>
          <a:chOff x="0" y="0"/>
          <a:chExt cx="0" cy="0"/>
        </a:xfrm>
      </p:grpSpPr>
      <p:sp>
        <p:nvSpPr>
          <p:cNvPr id="757" name="Google Shape;757;p137"/>
          <p:cNvSpPr txBox="1"/>
          <p:nvPr>
            <p:ph type="title"/>
          </p:nvPr>
        </p:nvSpPr>
        <p:spPr>
          <a:xfrm>
            <a:off x="388328" y="339330"/>
            <a:ext cx="7362900" cy="9825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58" name="Google Shape;758;p137"/>
          <p:cNvSpPr txBox="1"/>
          <p:nvPr>
            <p:ph idx="1" type="body"/>
          </p:nvPr>
        </p:nvSpPr>
        <p:spPr>
          <a:xfrm>
            <a:off x="397120" y="1354931"/>
            <a:ext cx="4106100" cy="3354000"/>
          </a:xfrm>
          <a:prstGeom prst="rect">
            <a:avLst/>
          </a:prstGeom>
          <a:noFill/>
          <a:ln>
            <a:noFill/>
          </a:ln>
        </p:spPr>
        <p:txBody>
          <a:bodyPr anchorCtr="0" anchor="t" bIns="68575" lIns="68575" spcFirstLastPara="1" rIns="68575" wrap="square" tIns="68575">
            <a:noAutofit/>
          </a:bodyPr>
          <a:lstStyle>
            <a:lvl1pPr indent="-349250" lvl="0" marL="457200" marR="0" rtl="0" algn="l">
              <a:spcBef>
                <a:spcPts val="1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1pPr>
            <a:lvl2pPr indent="-336550" lvl="1" marL="914400" marR="0" rtl="0" algn="l">
              <a:spcBef>
                <a:spcPts val="5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17500" lvl="2" marL="1371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9" name="Google Shape;759;p137"/>
          <p:cNvSpPr txBox="1"/>
          <p:nvPr>
            <p:ph idx="2" type="body"/>
          </p:nvPr>
        </p:nvSpPr>
        <p:spPr>
          <a:xfrm>
            <a:off x="4643804" y="1354931"/>
            <a:ext cx="4107300" cy="3354000"/>
          </a:xfrm>
          <a:prstGeom prst="rect">
            <a:avLst/>
          </a:prstGeom>
          <a:noFill/>
          <a:ln>
            <a:noFill/>
          </a:ln>
        </p:spPr>
        <p:txBody>
          <a:bodyPr anchorCtr="0" anchor="t" bIns="68575" lIns="68575" spcFirstLastPara="1" rIns="68575" wrap="square" tIns="68575">
            <a:noAutofit/>
          </a:bodyPr>
          <a:lstStyle>
            <a:lvl1pPr indent="-349250" lvl="0" marL="457200" marR="0" rtl="0" algn="l">
              <a:spcBef>
                <a:spcPts val="15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1pPr>
            <a:lvl2pPr indent="-336550" lvl="1" marL="914400" marR="0" rtl="0" algn="l">
              <a:spcBef>
                <a:spcPts val="5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17500" lvl="2" marL="1371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60" name="Google Shape;760;p137"/>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61" name="Google Shape;761;p137"/>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9" name="Shape 69"/>
        <p:cNvGrpSpPr/>
        <p:nvPr/>
      </p:nvGrpSpPr>
      <p:grpSpPr>
        <a:xfrm>
          <a:off x="0" y="0"/>
          <a:ext cx="0" cy="0"/>
          <a:chOff x="0" y="0"/>
          <a:chExt cx="0" cy="0"/>
        </a:xfrm>
      </p:grpSpPr>
      <p:sp>
        <p:nvSpPr>
          <p:cNvPr id="70" name="Google Shape;70;p14"/>
          <p:cNvSpPr txBox="1"/>
          <p:nvPr>
            <p:ph idx="1" type="body"/>
          </p:nvPr>
        </p:nvSpPr>
        <p:spPr>
          <a:xfrm>
            <a:off x="3575550" y="577175"/>
            <a:ext cx="5111400" cy="4017600"/>
          </a:xfrm>
          <a:prstGeom prst="rect">
            <a:avLst/>
          </a:prstGeom>
          <a:noFill/>
          <a:ln>
            <a:noFill/>
          </a:ln>
        </p:spPr>
        <p:txBody>
          <a:bodyPr anchorCtr="0" anchor="t" bIns="91425" lIns="91425" spcFirstLastPara="1" rIns="91425" wrap="square" tIns="91425">
            <a:noAutofit/>
          </a:bodyPr>
          <a:lstStyle>
            <a:lvl1pPr indent="-336550" lvl="0" marL="457200" rtl="0">
              <a:spcBef>
                <a:spcPts val="1275"/>
              </a:spcBef>
              <a:spcAft>
                <a:spcPts val="0"/>
              </a:spcAft>
              <a:buSzPts val="1700"/>
              <a:buChar char="●"/>
              <a:defRPr/>
            </a:lvl1pPr>
            <a:lvl2pPr indent="-336550" lvl="1" marL="914400" rtl="0">
              <a:spcBef>
                <a:spcPts val="510"/>
              </a:spcBef>
              <a:spcAft>
                <a:spcPts val="0"/>
              </a:spcAft>
              <a:buSzPts val="1700"/>
              <a:buChar char="○"/>
              <a:defRPr/>
            </a:lvl2pPr>
            <a:lvl3pPr indent="-336550" lvl="2" marL="1371600" rtl="0">
              <a:spcBef>
                <a:spcPts val="340"/>
              </a:spcBef>
              <a:spcAft>
                <a:spcPts val="0"/>
              </a:spcAft>
              <a:buSzPts val="1700"/>
              <a:buChar char="■"/>
              <a:defRPr/>
            </a:lvl3pPr>
            <a:lvl4pPr indent="-336550" lvl="3" marL="1828800" rtl="0">
              <a:spcBef>
                <a:spcPts val="340"/>
              </a:spcBef>
              <a:spcAft>
                <a:spcPts val="0"/>
              </a:spcAft>
              <a:buSzPts val="1700"/>
              <a:buChar char="●"/>
              <a:defRPr/>
            </a:lvl4pPr>
            <a:lvl5pPr indent="-336550" lvl="4" marL="2286000" rtl="0">
              <a:spcBef>
                <a:spcPts val="340"/>
              </a:spcBef>
              <a:spcAft>
                <a:spcPts val="0"/>
              </a:spcAft>
              <a:buSzPts val="1700"/>
              <a:buChar char="○"/>
              <a:defRPr/>
            </a:lvl5pPr>
            <a:lvl6pPr indent="-336550" lvl="5" marL="2743200" rtl="0">
              <a:spcBef>
                <a:spcPts val="340"/>
              </a:spcBef>
              <a:spcAft>
                <a:spcPts val="0"/>
              </a:spcAft>
              <a:buSzPts val="1700"/>
              <a:buChar char="■"/>
              <a:defRPr/>
            </a:lvl6pPr>
            <a:lvl7pPr indent="-336550" lvl="6" marL="3200400" rtl="0">
              <a:spcBef>
                <a:spcPts val="340"/>
              </a:spcBef>
              <a:spcAft>
                <a:spcPts val="0"/>
              </a:spcAft>
              <a:buSzPts val="1700"/>
              <a:buChar char="●"/>
              <a:defRPr/>
            </a:lvl7pPr>
            <a:lvl8pPr indent="-336550" lvl="7" marL="3657600" rtl="0">
              <a:spcBef>
                <a:spcPts val="340"/>
              </a:spcBef>
              <a:spcAft>
                <a:spcPts val="0"/>
              </a:spcAft>
              <a:buSzPts val="1700"/>
              <a:buChar char="○"/>
              <a:defRPr/>
            </a:lvl8pPr>
            <a:lvl9pPr indent="-336550" lvl="8" marL="4114800" rtl="0">
              <a:spcBef>
                <a:spcPts val="340"/>
              </a:spcBef>
              <a:spcAft>
                <a:spcPts val="0"/>
              </a:spcAft>
              <a:buSzPts val="1700"/>
              <a:buChar char="■"/>
              <a:defRPr/>
            </a:lvl9pPr>
          </a:lstStyle>
          <a:p/>
        </p:txBody>
      </p:sp>
      <p:sp>
        <p:nvSpPr>
          <p:cNvPr id="71" name="Google Shape;71;p14"/>
          <p:cNvSpPr txBox="1"/>
          <p:nvPr>
            <p:ph type="title"/>
          </p:nvPr>
        </p:nvSpPr>
        <p:spPr>
          <a:xfrm>
            <a:off x="384450" y="577175"/>
            <a:ext cx="3178500" cy="482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14"/>
          <p:cNvSpPr txBox="1"/>
          <p:nvPr>
            <p:ph idx="2" type="subTitle"/>
          </p:nvPr>
        </p:nvSpPr>
        <p:spPr>
          <a:xfrm>
            <a:off x="397125" y="1059575"/>
            <a:ext cx="31785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1200"/>
              <a:buNone/>
              <a:defRPr sz="1200">
                <a:solidFill>
                  <a:srgbClr val="666666"/>
                </a:solidFill>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73" name="Google Shape;73;p14"/>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62" name="Shape 762"/>
        <p:cNvGrpSpPr/>
        <p:nvPr/>
      </p:nvGrpSpPr>
      <p:grpSpPr>
        <a:xfrm>
          <a:off x="0" y="0"/>
          <a:ext cx="0" cy="0"/>
          <a:chOff x="0" y="0"/>
          <a:chExt cx="0" cy="0"/>
        </a:xfrm>
      </p:grpSpPr>
      <p:sp>
        <p:nvSpPr>
          <p:cNvPr id="763" name="Google Shape;763;p138"/>
          <p:cNvSpPr txBox="1"/>
          <p:nvPr>
            <p:ph type="title"/>
          </p:nvPr>
        </p:nvSpPr>
        <p:spPr>
          <a:xfrm>
            <a:off x="722435" y="3305176"/>
            <a:ext cx="7772400" cy="10215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1" i="0" sz="28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64" name="Google Shape;764;p138"/>
          <p:cNvSpPr txBox="1"/>
          <p:nvPr>
            <p:ph idx="1" type="body"/>
          </p:nvPr>
        </p:nvSpPr>
        <p:spPr>
          <a:xfrm>
            <a:off x="722435" y="2180035"/>
            <a:ext cx="7772400" cy="1125300"/>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65" name="Google Shape;765;p138"/>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66" name="Google Shape;766;p138"/>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67" name="Shape 767"/>
        <p:cNvGrpSpPr/>
        <p:nvPr/>
      </p:nvGrpSpPr>
      <p:grpSpPr>
        <a:xfrm>
          <a:off x="0" y="0"/>
          <a:ext cx="0" cy="0"/>
          <a:chOff x="0" y="0"/>
          <a:chExt cx="0" cy="0"/>
        </a:xfrm>
      </p:grpSpPr>
      <p:sp>
        <p:nvSpPr>
          <p:cNvPr id="768" name="Google Shape;768;p139"/>
          <p:cNvSpPr txBox="1"/>
          <p:nvPr>
            <p:ph type="title"/>
          </p:nvPr>
        </p:nvSpPr>
        <p:spPr>
          <a:xfrm>
            <a:off x="457200" y="205978"/>
            <a:ext cx="8229600" cy="8574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69" name="Google Shape;769;p139"/>
          <p:cNvSpPr txBox="1"/>
          <p:nvPr>
            <p:ph idx="1" type="body"/>
          </p:nvPr>
        </p:nvSpPr>
        <p:spPr>
          <a:xfrm>
            <a:off x="457200" y="1151335"/>
            <a:ext cx="4040100" cy="480000"/>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1200"/>
              </a:spcBef>
              <a:spcAft>
                <a:spcPts val="0"/>
              </a:spcAft>
              <a:buClr>
                <a:schemeClr val="dk1"/>
              </a:buClr>
              <a:buSzPts val="1700"/>
              <a:buFont typeface="Arial"/>
              <a:buNone/>
              <a:defRPr b="1" i="0" sz="17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228600" lvl="5" marL="27432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9pPr>
          </a:lstStyle>
          <a:p/>
        </p:txBody>
      </p:sp>
      <p:sp>
        <p:nvSpPr>
          <p:cNvPr id="770" name="Google Shape;770;p139"/>
          <p:cNvSpPr txBox="1"/>
          <p:nvPr>
            <p:ph idx="2" type="body"/>
          </p:nvPr>
        </p:nvSpPr>
        <p:spPr>
          <a:xfrm>
            <a:off x="457200" y="1631156"/>
            <a:ext cx="4040100" cy="2963400"/>
          </a:xfrm>
          <a:prstGeom prst="rect">
            <a:avLst/>
          </a:prstGeom>
          <a:noFill/>
          <a:ln>
            <a:noFill/>
          </a:ln>
        </p:spPr>
        <p:txBody>
          <a:bodyPr anchorCtr="0" anchor="t" bIns="68575" lIns="68575" spcFirstLastPara="1" rIns="68575" wrap="square" tIns="68575">
            <a:noAutofit/>
          </a:bodyPr>
          <a:lstStyle>
            <a:lvl1pPr indent="-336550" lvl="0" marL="457200" marR="0" rtl="0" algn="l">
              <a:spcBef>
                <a:spcPts val="12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17500" lvl="1" marL="914400" marR="0" rtl="0" algn="l">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71" name="Google Shape;771;p139"/>
          <p:cNvSpPr txBox="1"/>
          <p:nvPr>
            <p:ph idx="3" type="body"/>
          </p:nvPr>
        </p:nvSpPr>
        <p:spPr>
          <a:xfrm>
            <a:off x="4645271" y="1151335"/>
            <a:ext cx="4041600" cy="480000"/>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1200"/>
              </a:spcBef>
              <a:spcAft>
                <a:spcPts val="0"/>
              </a:spcAft>
              <a:buClr>
                <a:schemeClr val="dk1"/>
              </a:buClr>
              <a:buSzPts val="1700"/>
              <a:buFont typeface="Arial"/>
              <a:buNone/>
              <a:defRPr b="1" i="0" sz="17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228600" lvl="3" marL="18288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228600" lvl="5" marL="27432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9pPr>
          </a:lstStyle>
          <a:p/>
        </p:txBody>
      </p:sp>
      <p:sp>
        <p:nvSpPr>
          <p:cNvPr id="772" name="Google Shape;772;p139"/>
          <p:cNvSpPr txBox="1"/>
          <p:nvPr>
            <p:ph idx="4" type="body"/>
          </p:nvPr>
        </p:nvSpPr>
        <p:spPr>
          <a:xfrm>
            <a:off x="4645271" y="1631156"/>
            <a:ext cx="4041600" cy="2963400"/>
          </a:xfrm>
          <a:prstGeom prst="rect">
            <a:avLst/>
          </a:prstGeom>
          <a:noFill/>
          <a:ln>
            <a:noFill/>
          </a:ln>
        </p:spPr>
        <p:txBody>
          <a:bodyPr anchorCtr="0" anchor="t" bIns="68575" lIns="68575" spcFirstLastPara="1" rIns="68575" wrap="square" tIns="68575">
            <a:noAutofit/>
          </a:bodyPr>
          <a:lstStyle>
            <a:lvl1pPr indent="-336550" lvl="0" marL="457200" marR="0" rtl="0" algn="l">
              <a:spcBef>
                <a:spcPts val="12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17500" lvl="1" marL="914400" marR="0" rtl="0" algn="l">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73" name="Google Shape;773;p139"/>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74" name="Google Shape;774;p139"/>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75" name="Shape 775"/>
        <p:cNvGrpSpPr/>
        <p:nvPr/>
      </p:nvGrpSpPr>
      <p:grpSpPr>
        <a:xfrm>
          <a:off x="0" y="0"/>
          <a:ext cx="0" cy="0"/>
          <a:chOff x="0" y="0"/>
          <a:chExt cx="0" cy="0"/>
        </a:xfrm>
      </p:grpSpPr>
      <p:sp>
        <p:nvSpPr>
          <p:cNvPr id="776" name="Google Shape;776;p140"/>
          <p:cNvSpPr txBox="1"/>
          <p:nvPr>
            <p:ph type="title"/>
          </p:nvPr>
        </p:nvSpPr>
        <p:spPr>
          <a:xfrm>
            <a:off x="388328" y="339330"/>
            <a:ext cx="7362900" cy="9825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77" name="Google Shape;777;p140"/>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78" name="Google Shape;778;p140"/>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79" name="Shape 779"/>
        <p:cNvGrpSpPr/>
        <p:nvPr/>
      </p:nvGrpSpPr>
      <p:grpSpPr>
        <a:xfrm>
          <a:off x="0" y="0"/>
          <a:ext cx="0" cy="0"/>
          <a:chOff x="0" y="0"/>
          <a:chExt cx="0" cy="0"/>
        </a:xfrm>
      </p:grpSpPr>
      <p:sp>
        <p:nvSpPr>
          <p:cNvPr id="780" name="Google Shape;780;p141"/>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81" name="Google Shape;781;p141"/>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82" name="Shape 782"/>
        <p:cNvGrpSpPr/>
        <p:nvPr/>
      </p:nvGrpSpPr>
      <p:grpSpPr>
        <a:xfrm>
          <a:off x="0" y="0"/>
          <a:ext cx="0" cy="0"/>
          <a:chOff x="0" y="0"/>
          <a:chExt cx="0" cy="0"/>
        </a:xfrm>
      </p:grpSpPr>
      <p:sp>
        <p:nvSpPr>
          <p:cNvPr id="783" name="Google Shape;783;p142"/>
          <p:cNvSpPr txBox="1"/>
          <p:nvPr>
            <p:ph type="title"/>
          </p:nvPr>
        </p:nvSpPr>
        <p:spPr>
          <a:xfrm>
            <a:off x="457201" y="204788"/>
            <a:ext cx="3008400" cy="871500"/>
          </a:xfrm>
          <a:prstGeom prst="rect">
            <a:avLst/>
          </a:prstGeom>
          <a:noFill/>
          <a:ln>
            <a:noFill/>
          </a:ln>
        </p:spPr>
        <p:txBody>
          <a:bodyPr anchorCtr="0" anchor="b" bIns="68575" lIns="68575" spcFirstLastPara="1" rIns="68575" wrap="square" tIns="68575">
            <a:noAutofit/>
          </a:bodyPr>
          <a:lstStyle>
            <a:lvl1pPr lvl="0" marR="0" rtl="0" algn="l">
              <a:spcBef>
                <a:spcPts val="0"/>
              </a:spcBef>
              <a:spcAft>
                <a:spcPts val="0"/>
              </a:spcAft>
              <a:buSzPts val="1100"/>
              <a:buNone/>
              <a:defRPr b="1" i="0" sz="14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84" name="Google Shape;784;p142"/>
          <p:cNvSpPr txBox="1"/>
          <p:nvPr>
            <p:ph idx="1" type="body"/>
          </p:nvPr>
        </p:nvSpPr>
        <p:spPr>
          <a:xfrm>
            <a:off x="3575538" y="204789"/>
            <a:ext cx="5111400" cy="4389600"/>
          </a:xfrm>
          <a:prstGeom prst="rect">
            <a:avLst/>
          </a:prstGeom>
          <a:noFill/>
          <a:ln>
            <a:noFill/>
          </a:ln>
        </p:spPr>
        <p:txBody>
          <a:bodyPr anchorCtr="0" anchor="t" bIns="68575" lIns="68575" spcFirstLastPara="1" rIns="68575" wrap="square" tIns="68575">
            <a:noAutofit/>
          </a:bodyPr>
          <a:lstStyle>
            <a:lvl1pPr indent="-368300" lvl="0" marL="457200" marR="0" rtl="0" algn="l">
              <a:spcBef>
                <a:spcPts val="17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49250" lvl="1" marL="914400" marR="0" rtl="0" algn="l">
              <a:spcBef>
                <a:spcPts val="6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6550" lvl="2" marL="13716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85" name="Google Shape;785;p142"/>
          <p:cNvSpPr txBox="1"/>
          <p:nvPr>
            <p:ph idx="2" type="body"/>
          </p:nvPr>
        </p:nvSpPr>
        <p:spPr>
          <a:xfrm>
            <a:off x="457201" y="1076326"/>
            <a:ext cx="3008400" cy="35184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7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228600" lvl="2" marL="1371600" marR="0" rtl="0" algn="l">
              <a:spcBef>
                <a:spcPts val="10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3pPr>
            <a:lvl4pPr indent="-228600" lvl="3" marL="18288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4pPr>
            <a:lvl5pPr indent="-228600" lvl="4" marL="22860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5pPr>
            <a:lvl6pPr indent="-228600" lvl="5" marL="27432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6pPr>
            <a:lvl7pPr indent="-228600" lvl="6" marL="32004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7pPr>
            <a:lvl8pPr indent="-228600" lvl="7" marL="36576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8pPr>
            <a:lvl9pPr indent="-228600" lvl="8" marL="41148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9pPr>
          </a:lstStyle>
          <a:p/>
        </p:txBody>
      </p:sp>
      <p:sp>
        <p:nvSpPr>
          <p:cNvPr id="786" name="Google Shape;786;p142"/>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87" name="Google Shape;787;p142"/>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88" name="Shape 788"/>
        <p:cNvGrpSpPr/>
        <p:nvPr/>
      </p:nvGrpSpPr>
      <p:grpSpPr>
        <a:xfrm>
          <a:off x="0" y="0"/>
          <a:ext cx="0" cy="0"/>
          <a:chOff x="0" y="0"/>
          <a:chExt cx="0" cy="0"/>
        </a:xfrm>
      </p:grpSpPr>
      <p:sp>
        <p:nvSpPr>
          <p:cNvPr id="789" name="Google Shape;789;p143"/>
          <p:cNvSpPr txBox="1"/>
          <p:nvPr>
            <p:ph type="title"/>
          </p:nvPr>
        </p:nvSpPr>
        <p:spPr>
          <a:xfrm>
            <a:off x="1792166" y="3600450"/>
            <a:ext cx="5486400" cy="425100"/>
          </a:xfrm>
          <a:prstGeom prst="rect">
            <a:avLst/>
          </a:prstGeom>
          <a:noFill/>
          <a:ln>
            <a:noFill/>
          </a:ln>
        </p:spPr>
        <p:txBody>
          <a:bodyPr anchorCtr="0" anchor="b" bIns="68575" lIns="68575" spcFirstLastPara="1" rIns="68575" wrap="square" tIns="68575">
            <a:noAutofit/>
          </a:bodyPr>
          <a:lstStyle>
            <a:lvl1pPr lvl="0" marR="0" rtl="0" algn="l">
              <a:spcBef>
                <a:spcPts val="0"/>
              </a:spcBef>
              <a:spcAft>
                <a:spcPts val="0"/>
              </a:spcAft>
              <a:buSzPts val="1100"/>
              <a:buNone/>
              <a:defRPr b="1" i="0" sz="14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90" name="Google Shape;790;p143"/>
          <p:cNvSpPr/>
          <p:nvPr>
            <p:ph idx="2" type="pic"/>
          </p:nvPr>
        </p:nvSpPr>
        <p:spPr>
          <a:xfrm>
            <a:off x="1792166" y="459581"/>
            <a:ext cx="5486400" cy="3086100"/>
          </a:xfrm>
          <a:prstGeom prst="rect">
            <a:avLst/>
          </a:prstGeom>
          <a:noFill/>
          <a:ln>
            <a:noFill/>
          </a:ln>
        </p:spPr>
        <p:txBody>
          <a:bodyPr anchorCtr="0" anchor="t" bIns="68575" lIns="68575" spcFirstLastPara="1" rIns="68575" wrap="square" tIns="68575">
            <a:noAutofit/>
          </a:bodyPr>
          <a:lstStyle>
            <a:lvl1pPr lvl="0" marR="0" rtl="0" algn="l">
              <a:spcBef>
                <a:spcPts val="17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2pPr>
            <a:lvl3pPr lvl="2" marR="0" rtl="0" algn="l">
              <a:spcBef>
                <a:spcPts val="3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791" name="Google Shape;791;p143"/>
          <p:cNvSpPr txBox="1"/>
          <p:nvPr>
            <p:ph idx="1" type="body"/>
          </p:nvPr>
        </p:nvSpPr>
        <p:spPr>
          <a:xfrm>
            <a:off x="1792166" y="4025503"/>
            <a:ext cx="5486400" cy="6036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7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spcBef>
                <a:spcPts val="2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228600" lvl="2" marL="1371600" marR="0" rtl="0" algn="l">
              <a:spcBef>
                <a:spcPts val="10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3pPr>
            <a:lvl4pPr indent="-228600" lvl="3" marL="18288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4pPr>
            <a:lvl5pPr indent="-228600" lvl="4" marL="22860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5pPr>
            <a:lvl6pPr indent="-228600" lvl="5" marL="27432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6pPr>
            <a:lvl7pPr indent="-228600" lvl="6" marL="32004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7pPr>
            <a:lvl8pPr indent="-228600" lvl="7" marL="36576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8pPr>
            <a:lvl9pPr indent="-228600" lvl="8" marL="4114800" marR="0" rtl="0" algn="l">
              <a:spcBef>
                <a:spcPts val="1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9pPr>
          </a:lstStyle>
          <a:p/>
        </p:txBody>
      </p:sp>
      <p:sp>
        <p:nvSpPr>
          <p:cNvPr id="792" name="Google Shape;792;p143"/>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93" name="Google Shape;793;p143"/>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4" name="Shape 794"/>
        <p:cNvGrpSpPr/>
        <p:nvPr/>
      </p:nvGrpSpPr>
      <p:grpSpPr>
        <a:xfrm>
          <a:off x="0" y="0"/>
          <a:ext cx="0" cy="0"/>
          <a:chOff x="0" y="0"/>
          <a:chExt cx="0" cy="0"/>
        </a:xfrm>
      </p:grpSpPr>
      <p:sp>
        <p:nvSpPr>
          <p:cNvPr id="795" name="Google Shape;795;p144"/>
          <p:cNvSpPr txBox="1"/>
          <p:nvPr>
            <p:ph type="title"/>
          </p:nvPr>
        </p:nvSpPr>
        <p:spPr>
          <a:xfrm>
            <a:off x="388328" y="339330"/>
            <a:ext cx="7362900" cy="9825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96" name="Google Shape;796;p144"/>
          <p:cNvSpPr txBox="1"/>
          <p:nvPr>
            <p:ph idx="1" type="body"/>
          </p:nvPr>
        </p:nvSpPr>
        <p:spPr>
          <a:xfrm rot="5400000">
            <a:off x="2897228" y="-1145119"/>
            <a:ext cx="3354000" cy="8354100"/>
          </a:xfrm>
          <a:prstGeom prst="rect">
            <a:avLst/>
          </a:prstGeom>
          <a:noFill/>
          <a:ln>
            <a:noFill/>
          </a:ln>
        </p:spPr>
        <p:txBody>
          <a:bodyPr anchorCtr="0" anchor="t" bIns="68575" lIns="68575" spcFirstLastPara="1" rIns="68575" wrap="square" tIns="68575">
            <a:noAutofit/>
          </a:bodyPr>
          <a:lstStyle>
            <a:lvl1pPr indent="-323850" lvl="0" marL="457200" marR="0" rtl="0" algn="l">
              <a:spcBef>
                <a:spcPts val="11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97" name="Google Shape;797;p144"/>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98" name="Google Shape;798;p144"/>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99" name="Shape 799"/>
        <p:cNvGrpSpPr/>
        <p:nvPr/>
      </p:nvGrpSpPr>
      <p:grpSpPr>
        <a:xfrm>
          <a:off x="0" y="0"/>
          <a:ext cx="0" cy="0"/>
          <a:chOff x="0" y="0"/>
          <a:chExt cx="0" cy="0"/>
        </a:xfrm>
      </p:grpSpPr>
      <p:sp>
        <p:nvSpPr>
          <p:cNvPr id="800" name="Google Shape;800;p145"/>
          <p:cNvSpPr txBox="1"/>
          <p:nvPr>
            <p:ph type="title"/>
          </p:nvPr>
        </p:nvSpPr>
        <p:spPr>
          <a:xfrm rot="5400000">
            <a:off x="5521777" y="1479330"/>
            <a:ext cx="4369500" cy="20895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801" name="Google Shape;801;p145"/>
          <p:cNvSpPr txBox="1"/>
          <p:nvPr>
            <p:ph idx="1" type="body"/>
          </p:nvPr>
        </p:nvSpPr>
        <p:spPr>
          <a:xfrm rot="5400000">
            <a:off x="1269912" y="-542220"/>
            <a:ext cx="4369500" cy="6132600"/>
          </a:xfrm>
          <a:prstGeom prst="rect">
            <a:avLst/>
          </a:prstGeom>
          <a:noFill/>
          <a:ln>
            <a:noFill/>
          </a:ln>
        </p:spPr>
        <p:txBody>
          <a:bodyPr anchorCtr="0" anchor="t" bIns="68575" lIns="68575" spcFirstLastPara="1" rIns="68575" wrap="square" tIns="68575">
            <a:noAutofit/>
          </a:bodyPr>
          <a:lstStyle>
            <a:lvl1pPr indent="-323850" lvl="0" marL="457200" marR="0" rtl="0" algn="l">
              <a:spcBef>
                <a:spcPts val="11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02" name="Google Shape;802;p145"/>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sz="1200">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803" name="Google Shape;803;p145"/>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Blank slide" type="blank">
  <p:cSld name="BLANK">
    <p:spTree>
      <p:nvGrpSpPr>
        <p:cNvPr id="806" name="Shape 806"/>
        <p:cNvGrpSpPr/>
        <p:nvPr/>
      </p:nvGrpSpPr>
      <p:grpSpPr>
        <a:xfrm>
          <a:off x="0" y="0"/>
          <a:ext cx="0" cy="0"/>
          <a:chOff x="0" y="0"/>
          <a:chExt cx="0" cy="0"/>
        </a:xfrm>
      </p:grpSpPr>
      <p:sp>
        <p:nvSpPr>
          <p:cNvPr id="807" name="Google Shape;807;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08" name="Shape 808"/>
        <p:cNvGrpSpPr/>
        <p:nvPr/>
      </p:nvGrpSpPr>
      <p:grpSpPr>
        <a:xfrm>
          <a:off x="0" y="0"/>
          <a:ext cx="0" cy="0"/>
          <a:chOff x="0" y="0"/>
          <a:chExt cx="0" cy="0"/>
        </a:xfrm>
      </p:grpSpPr>
      <p:sp>
        <p:nvSpPr>
          <p:cNvPr id="809" name="Google Shape;809;p1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810" name="Google Shape;810;p1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11" name="Google Shape;811;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4" name="Shape 74"/>
        <p:cNvGrpSpPr/>
        <p:nvPr/>
      </p:nvGrpSpPr>
      <p:grpSpPr>
        <a:xfrm>
          <a:off x="0" y="0"/>
          <a:ext cx="0" cy="0"/>
          <a:chOff x="0" y="0"/>
          <a:chExt cx="0" cy="0"/>
        </a:xfrm>
      </p:grpSpPr>
      <p:sp>
        <p:nvSpPr>
          <p:cNvPr id="75" name="Google Shape;75;p15"/>
          <p:cNvSpPr/>
          <p:nvPr>
            <p:ph idx="2" type="pic"/>
          </p:nvPr>
        </p:nvSpPr>
        <p:spPr>
          <a:xfrm>
            <a:off x="1792166" y="459581"/>
            <a:ext cx="5486400" cy="3086100"/>
          </a:xfrm>
          <a:prstGeom prst="rect">
            <a:avLst/>
          </a:prstGeom>
          <a:noFill/>
          <a:ln>
            <a:noFill/>
          </a:ln>
        </p:spPr>
      </p:sp>
      <p:sp>
        <p:nvSpPr>
          <p:cNvPr id="76" name="Google Shape;76;p15"/>
          <p:cNvSpPr txBox="1"/>
          <p:nvPr>
            <p:ph type="title"/>
          </p:nvPr>
        </p:nvSpPr>
        <p:spPr>
          <a:xfrm>
            <a:off x="1792175" y="3711825"/>
            <a:ext cx="5486400" cy="482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5"/>
          <p:cNvSpPr txBox="1"/>
          <p:nvPr>
            <p:ph idx="1" type="subTitle"/>
          </p:nvPr>
        </p:nvSpPr>
        <p:spPr>
          <a:xfrm>
            <a:off x="1816449" y="4194225"/>
            <a:ext cx="54864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1200"/>
              <a:buNone/>
              <a:defRPr sz="1200">
                <a:solidFill>
                  <a:srgbClr val="666666"/>
                </a:solidFill>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78" name="Google Shape;78;p15"/>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12" name="Shape 812"/>
        <p:cNvGrpSpPr/>
        <p:nvPr/>
      </p:nvGrpSpPr>
      <p:grpSpPr>
        <a:xfrm>
          <a:off x="0" y="0"/>
          <a:ext cx="0" cy="0"/>
          <a:chOff x="0" y="0"/>
          <a:chExt cx="0" cy="0"/>
        </a:xfrm>
      </p:grpSpPr>
      <p:sp>
        <p:nvSpPr>
          <p:cNvPr id="813" name="Google Shape;813;p149"/>
          <p:cNvSpPr txBox="1"/>
          <p:nvPr>
            <p:ph idx="1" type="body"/>
          </p:nvPr>
        </p:nvSpPr>
        <p:spPr>
          <a:xfrm>
            <a:off x="397120" y="1354931"/>
            <a:ext cx="4106100" cy="3354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4" name="Google Shape;814;p149"/>
          <p:cNvSpPr txBox="1"/>
          <p:nvPr>
            <p:ph idx="2" type="body"/>
          </p:nvPr>
        </p:nvSpPr>
        <p:spPr>
          <a:xfrm>
            <a:off x="4643804" y="1354931"/>
            <a:ext cx="4107600" cy="3354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5" name="Google Shape;815;p149"/>
          <p:cNvSpPr txBox="1"/>
          <p:nvPr>
            <p:ph type="title"/>
          </p:nvPr>
        </p:nvSpPr>
        <p:spPr>
          <a:xfrm>
            <a:off x="384450" y="339325"/>
            <a:ext cx="7382100" cy="864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149"/>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21" name="Shape 821"/>
        <p:cNvGrpSpPr/>
        <p:nvPr/>
      </p:nvGrpSpPr>
      <p:grpSpPr>
        <a:xfrm>
          <a:off x="0" y="0"/>
          <a:ext cx="0" cy="0"/>
          <a:chOff x="0" y="0"/>
          <a:chExt cx="0" cy="0"/>
        </a:xfrm>
      </p:grpSpPr>
      <p:sp>
        <p:nvSpPr>
          <p:cNvPr id="822" name="Google Shape;822;p1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23" name="Google Shape;823;p1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24" name="Google Shape;824;p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25" name="Shape 825"/>
        <p:cNvGrpSpPr/>
        <p:nvPr/>
      </p:nvGrpSpPr>
      <p:grpSpPr>
        <a:xfrm>
          <a:off x="0" y="0"/>
          <a:ext cx="0" cy="0"/>
          <a:chOff x="0" y="0"/>
          <a:chExt cx="0" cy="0"/>
        </a:xfrm>
      </p:grpSpPr>
      <p:sp>
        <p:nvSpPr>
          <p:cNvPr id="826" name="Google Shape;826;p1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7" name="Google Shape;827;p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28" name="Shape 828"/>
        <p:cNvGrpSpPr/>
        <p:nvPr/>
      </p:nvGrpSpPr>
      <p:grpSpPr>
        <a:xfrm>
          <a:off x="0" y="0"/>
          <a:ext cx="0" cy="0"/>
          <a:chOff x="0" y="0"/>
          <a:chExt cx="0" cy="0"/>
        </a:xfrm>
      </p:grpSpPr>
      <p:sp>
        <p:nvSpPr>
          <p:cNvPr id="829" name="Google Shape;829;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0" name="Google Shape;830;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31" name="Google Shape;831;p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32" name="Shape 832"/>
        <p:cNvGrpSpPr/>
        <p:nvPr/>
      </p:nvGrpSpPr>
      <p:grpSpPr>
        <a:xfrm>
          <a:off x="0" y="0"/>
          <a:ext cx="0" cy="0"/>
          <a:chOff x="0" y="0"/>
          <a:chExt cx="0" cy="0"/>
        </a:xfrm>
      </p:grpSpPr>
      <p:sp>
        <p:nvSpPr>
          <p:cNvPr id="833" name="Google Shape;833;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4" name="Google Shape;834;p15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5" name="Google Shape;835;p15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6" name="Google Shape;836;p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37" name="Shape 837"/>
        <p:cNvGrpSpPr/>
        <p:nvPr/>
      </p:nvGrpSpPr>
      <p:grpSpPr>
        <a:xfrm>
          <a:off x="0" y="0"/>
          <a:ext cx="0" cy="0"/>
          <a:chOff x="0" y="0"/>
          <a:chExt cx="0" cy="0"/>
        </a:xfrm>
      </p:grpSpPr>
      <p:sp>
        <p:nvSpPr>
          <p:cNvPr id="838" name="Google Shape;838;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9" name="Google Shape;839;p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40" name="Shape 840"/>
        <p:cNvGrpSpPr/>
        <p:nvPr/>
      </p:nvGrpSpPr>
      <p:grpSpPr>
        <a:xfrm>
          <a:off x="0" y="0"/>
          <a:ext cx="0" cy="0"/>
          <a:chOff x="0" y="0"/>
          <a:chExt cx="0" cy="0"/>
        </a:xfrm>
      </p:grpSpPr>
      <p:sp>
        <p:nvSpPr>
          <p:cNvPr id="841" name="Google Shape;841;p15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2" name="Google Shape;842;p15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3" name="Google Shape;843;p1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44" name="Shape 844"/>
        <p:cNvGrpSpPr/>
        <p:nvPr/>
      </p:nvGrpSpPr>
      <p:grpSpPr>
        <a:xfrm>
          <a:off x="0" y="0"/>
          <a:ext cx="0" cy="0"/>
          <a:chOff x="0" y="0"/>
          <a:chExt cx="0" cy="0"/>
        </a:xfrm>
      </p:grpSpPr>
      <p:sp>
        <p:nvSpPr>
          <p:cNvPr id="845" name="Google Shape;845;p15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6" name="Google Shape;846;p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7" name="Shape 847"/>
        <p:cNvGrpSpPr/>
        <p:nvPr/>
      </p:nvGrpSpPr>
      <p:grpSpPr>
        <a:xfrm>
          <a:off x="0" y="0"/>
          <a:ext cx="0" cy="0"/>
          <a:chOff x="0" y="0"/>
          <a:chExt cx="0" cy="0"/>
        </a:xfrm>
      </p:grpSpPr>
      <p:sp>
        <p:nvSpPr>
          <p:cNvPr id="848" name="Google Shape;848;p1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5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0" name="Google Shape;850;p15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1" name="Google Shape;851;p15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2" name="Google Shape;852;p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53" name="Shape 853"/>
        <p:cNvGrpSpPr/>
        <p:nvPr/>
      </p:nvGrpSpPr>
      <p:grpSpPr>
        <a:xfrm>
          <a:off x="0" y="0"/>
          <a:ext cx="0" cy="0"/>
          <a:chOff x="0" y="0"/>
          <a:chExt cx="0" cy="0"/>
        </a:xfrm>
      </p:grpSpPr>
      <p:sp>
        <p:nvSpPr>
          <p:cNvPr id="854" name="Google Shape;854;p15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55" name="Google Shape;855;p1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Google Shape;80;p16"/>
          <p:cNvSpPr txBox="1"/>
          <p:nvPr>
            <p:ph idx="1" type="body"/>
          </p:nvPr>
        </p:nvSpPr>
        <p:spPr>
          <a:xfrm rot="5400000">
            <a:off x="2897203" y="-1145152"/>
            <a:ext cx="3353991" cy="8354157"/>
          </a:xfrm>
          <a:prstGeom prst="rect">
            <a:avLst/>
          </a:prstGeom>
          <a:noFill/>
          <a:ln>
            <a:noFill/>
          </a:ln>
        </p:spPr>
        <p:txBody>
          <a:bodyPr anchorCtr="0" anchor="t" bIns="91425" lIns="91425" spcFirstLastPara="1" rIns="91425" wrap="square" tIns="91425">
            <a:noAutofit/>
          </a:bodyPr>
          <a:lstStyle>
            <a:lvl1pPr indent="-336550" lvl="0" marL="457200" rtl="0" algn="l">
              <a:spcBef>
                <a:spcPts val="1275"/>
              </a:spcBef>
              <a:spcAft>
                <a:spcPts val="0"/>
              </a:spcAft>
              <a:buClr>
                <a:schemeClr val="dk1"/>
              </a:buClr>
              <a:buSzPts val="1700"/>
              <a:buFont typeface="Arial"/>
              <a:buChar char="•"/>
              <a:defRPr/>
            </a:lvl1pPr>
            <a:lvl2pPr indent="-336550" lvl="1" marL="914400" rtl="0" algn="l">
              <a:spcBef>
                <a:spcPts val="510"/>
              </a:spcBef>
              <a:spcAft>
                <a:spcPts val="0"/>
              </a:spcAft>
              <a:buClr>
                <a:schemeClr val="dk1"/>
              </a:buClr>
              <a:buSzPts val="1700"/>
              <a:buChar char="–"/>
              <a:defRPr/>
            </a:lvl2pPr>
            <a:lvl3pPr indent="-336550" lvl="2" marL="1371600" rtl="0" algn="l">
              <a:spcBef>
                <a:spcPts val="340"/>
              </a:spcBef>
              <a:spcAft>
                <a:spcPts val="0"/>
              </a:spcAft>
              <a:buClr>
                <a:schemeClr val="dk1"/>
              </a:buClr>
              <a:buSzPts val="1700"/>
              <a:buChar char="•"/>
              <a:defRPr/>
            </a:lvl3pPr>
            <a:lvl4pPr indent="-336550" lvl="3" marL="1828800" rtl="0" algn="l">
              <a:spcBef>
                <a:spcPts val="340"/>
              </a:spcBef>
              <a:spcAft>
                <a:spcPts val="0"/>
              </a:spcAft>
              <a:buClr>
                <a:schemeClr val="dk1"/>
              </a:buClr>
              <a:buSzPts val="1700"/>
              <a:buChar char="–"/>
              <a:defRPr/>
            </a:lvl4pPr>
            <a:lvl5pPr indent="-336550" lvl="4" marL="2286000" rtl="0" algn="l">
              <a:spcBef>
                <a:spcPts val="340"/>
              </a:spcBef>
              <a:spcAft>
                <a:spcPts val="0"/>
              </a:spcAft>
              <a:buClr>
                <a:schemeClr val="dk1"/>
              </a:buClr>
              <a:buSzPts val="1700"/>
              <a:buChar char="»"/>
              <a:defRPr/>
            </a:lvl5pPr>
            <a:lvl6pPr indent="-336550" lvl="5" marL="2743200" rtl="0" algn="l">
              <a:spcBef>
                <a:spcPts val="340"/>
              </a:spcBef>
              <a:spcAft>
                <a:spcPts val="0"/>
              </a:spcAft>
              <a:buClr>
                <a:schemeClr val="dk1"/>
              </a:buClr>
              <a:buSzPts val="1700"/>
              <a:buChar char="»"/>
              <a:defRPr/>
            </a:lvl6pPr>
            <a:lvl7pPr indent="-336550" lvl="6" marL="3200400" rtl="0" algn="l">
              <a:spcBef>
                <a:spcPts val="340"/>
              </a:spcBef>
              <a:spcAft>
                <a:spcPts val="0"/>
              </a:spcAft>
              <a:buClr>
                <a:schemeClr val="dk1"/>
              </a:buClr>
              <a:buSzPts val="1700"/>
              <a:buChar char="»"/>
              <a:defRPr/>
            </a:lvl7pPr>
            <a:lvl8pPr indent="-336550" lvl="7" marL="3657600" rtl="0" algn="l">
              <a:spcBef>
                <a:spcPts val="340"/>
              </a:spcBef>
              <a:spcAft>
                <a:spcPts val="0"/>
              </a:spcAft>
              <a:buClr>
                <a:schemeClr val="dk1"/>
              </a:buClr>
              <a:buSzPts val="1700"/>
              <a:buChar char="»"/>
              <a:defRPr/>
            </a:lvl8pPr>
            <a:lvl9pPr indent="-336550" lvl="8" marL="4114800" rtl="0" algn="l">
              <a:spcBef>
                <a:spcPts val="340"/>
              </a:spcBef>
              <a:spcAft>
                <a:spcPts val="0"/>
              </a:spcAft>
              <a:buClr>
                <a:schemeClr val="dk1"/>
              </a:buClr>
              <a:buSzPts val="1700"/>
              <a:buChar char="»"/>
              <a:defRPr/>
            </a:lvl9pPr>
          </a:lstStyle>
          <a:p/>
        </p:txBody>
      </p:sp>
      <p:sp>
        <p:nvSpPr>
          <p:cNvPr id="81" name="Google Shape;81;p16"/>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 name="Google Shape;82;p16"/>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56" name="Shape 856"/>
        <p:cNvGrpSpPr/>
        <p:nvPr/>
      </p:nvGrpSpPr>
      <p:grpSpPr>
        <a:xfrm>
          <a:off x="0" y="0"/>
          <a:ext cx="0" cy="0"/>
          <a:chOff x="0" y="0"/>
          <a:chExt cx="0" cy="0"/>
        </a:xfrm>
      </p:grpSpPr>
      <p:sp>
        <p:nvSpPr>
          <p:cNvPr id="857" name="Google Shape;857;p16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8" name="Google Shape;858;p16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59" name="Google Shape;859;p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60" name="Shape 860"/>
        <p:cNvGrpSpPr/>
        <p:nvPr/>
      </p:nvGrpSpPr>
      <p:grpSpPr>
        <a:xfrm>
          <a:off x="0" y="0"/>
          <a:ext cx="0" cy="0"/>
          <a:chOff x="0" y="0"/>
          <a:chExt cx="0" cy="0"/>
        </a:xfrm>
      </p:grpSpPr>
      <p:sp>
        <p:nvSpPr>
          <p:cNvPr id="861" name="Google Shape;861;p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62" name="Shape 862"/>
        <p:cNvGrpSpPr/>
        <p:nvPr/>
      </p:nvGrpSpPr>
      <p:grpSpPr>
        <a:xfrm>
          <a:off x="0" y="0"/>
          <a:ext cx="0" cy="0"/>
          <a:chOff x="0" y="0"/>
          <a:chExt cx="0" cy="0"/>
        </a:xfrm>
      </p:grpSpPr>
      <p:sp>
        <p:nvSpPr>
          <p:cNvPr id="863" name="Google Shape;863;p162"/>
          <p:cNvSpPr txBox="1"/>
          <p:nvPr>
            <p:ph type="title"/>
          </p:nvPr>
        </p:nvSpPr>
        <p:spPr>
          <a:xfrm>
            <a:off x="388328" y="339329"/>
            <a:ext cx="7365900" cy="9825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800"/>
              <a:buNone/>
              <a:defRPr b="1" i="0" sz="2600" u="none" cap="none" strike="noStrike">
                <a:solidFill>
                  <a:schemeClr val="dk1"/>
                </a:solidFill>
                <a:latin typeface="Arial"/>
                <a:ea typeface="Arial"/>
                <a:cs typeface="Arial"/>
                <a:sym typeface="Arial"/>
              </a:defRPr>
            </a:lvl1pPr>
            <a:lvl2pPr lvl="1" marR="0" rtl="0" algn="l">
              <a:spcBef>
                <a:spcPts val="0"/>
              </a:spcBef>
              <a:spcAft>
                <a:spcPts val="0"/>
              </a:spcAft>
              <a:buSzPts val="2800"/>
              <a:buNone/>
              <a:defRPr b="1" i="0" sz="2600" u="none" cap="none" strike="noStrike">
                <a:solidFill>
                  <a:schemeClr val="dk1"/>
                </a:solidFill>
                <a:latin typeface="Arial"/>
                <a:ea typeface="Arial"/>
                <a:cs typeface="Arial"/>
                <a:sym typeface="Arial"/>
              </a:defRPr>
            </a:lvl2pPr>
            <a:lvl3pPr lvl="2" marR="0" rtl="0" algn="l">
              <a:spcBef>
                <a:spcPts val="0"/>
              </a:spcBef>
              <a:spcAft>
                <a:spcPts val="0"/>
              </a:spcAft>
              <a:buSzPts val="2800"/>
              <a:buNone/>
              <a:defRPr b="1" i="0" sz="2600" u="none" cap="none" strike="noStrike">
                <a:solidFill>
                  <a:schemeClr val="dk1"/>
                </a:solidFill>
                <a:latin typeface="Arial"/>
                <a:ea typeface="Arial"/>
                <a:cs typeface="Arial"/>
                <a:sym typeface="Arial"/>
              </a:defRPr>
            </a:lvl3pPr>
            <a:lvl4pPr lvl="3" marR="0" rtl="0" algn="l">
              <a:spcBef>
                <a:spcPts val="0"/>
              </a:spcBef>
              <a:spcAft>
                <a:spcPts val="0"/>
              </a:spcAft>
              <a:buSzPts val="2800"/>
              <a:buNone/>
              <a:defRPr b="1" i="0" sz="2600" u="none" cap="none" strike="noStrike">
                <a:solidFill>
                  <a:schemeClr val="dk1"/>
                </a:solidFill>
                <a:latin typeface="Arial"/>
                <a:ea typeface="Arial"/>
                <a:cs typeface="Arial"/>
                <a:sym typeface="Arial"/>
              </a:defRPr>
            </a:lvl4pPr>
            <a:lvl5pPr lvl="4" marR="0" rtl="0" algn="l">
              <a:spcBef>
                <a:spcPts val="0"/>
              </a:spcBef>
              <a:spcAft>
                <a:spcPts val="0"/>
              </a:spcAft>
              <a:buSzPts val="2800"/>
              <a:buNone/>
              <a:defRPr b="1" i="0" sz="2600" u="none" cap="none" strike="noStrike">
                <a:solidFill>
                  <a:schemeClr val="dk1"/>
                </a:solidFill>
                <a:latin typeface="Arial"/>
                <a:ea typeface="Arial"/>
                <a:cs typeface="Arial"/>
                <a:sym typeface="Arial"/>
              </a:defRPr>
            </a:lvl5pPr>
            <a:lvl6pPr lvl="5" marR="0" rtl="0" algn="l">
              <a:spcBef>
                <a:spcPts val="0"/>
              </a:spcBef>
              <a:spcAft>
                <a:spcPts val="0"/>
              </a:spcAft>
              <a:buSzPts val="2800"/>
              <a:buNone/>
              <a:defRPr b="1" i="0" sz="2600" u="none" cap="none" strike="noStrike">
                <a:solidFill>
                  <a:schemeClr val="dk1"/>
                </a:solidFill>
                <a:latin typeface="Arial"/>
                <a:ea typeface="Arial"/>
                <a:cs typeface="Arial"/>
                <a:sym typeface="Arial"/>
              </a:defRPr>
            </a:lvl6pPr>
            <a:lvl7pPr lvl="6" marR="0" rtl="0" algn="l">
              <a:spcBef>
                <a:spcPts val="0"/>
              </a:spcBef>
              <a:spcAft>
                <a:spcPts val="0"/>
              </a:spcAft>
              <a:buSzPts val="2800"/>
              <a:buNone/>
              <a:defRPr b="1" i="0" sz="2600" u="none" cap="none" strike="noStrike">
                <a:solidFill>
                  <a:schemeClr val="dk1"/>
                </a:solidFill>
                <a:latin typeface="Arial"/>
                <a:ea typeface="Arial"/>
                <a:cs typeface="Arial"/>
                <a:sym typeface="Arial"/>
              </a:defRPr>
            </a:lvl7pPr>
            <a:lvl8pPr lvl="7" marR="0" rtl="0" algn="l">
              <a:spcBef>
                <a:spcPts val="0"/>
              </a:spcBef>
              <a:spcAft>
                <a:spcPts val="0"/>
              </a:spcAft>
              <a:buSzPts val="2800"/>
              <a:buNone/>
              <a:defRPr b="1" i="0" sz="2600" u="none" cap="none" strike="noStrike">
                <a:solidFill>
                  <a:schemeClr val="dk1"/>
                </a:solidFill>
                <a:latin typeface="Arial"/>
                <a:ea typeface="Arial"/>
                <a:cs typeface="Arial"/>
                <a:sym typeface="Arial"/>
              </a:defRPr>
            </a:lvl8pPr>
            <a:lvl9pPr lvl="8" marR="0" rtl="0" algn="l">
              <a:spcBef>
                <a:spcPts val="0"/>
              </a:spcBef>
              <a:spcAft>
                <a:spcPts val="0"/>
              </a:spcAft>
              <a:buSzPts val="2800"/>
              <a:buNone/>
              <a:defRPr b="1" i="0" sz="2600" u="none" cap="none" strike="noStrike">
                <a:solidFill>
                  <a:schemeClr val="dk1"/>
                </a:solidFill>
                <a:latin typeface="Arial"/>
                <a:ea typeface="Arial"/>
                <a:cs typeface="Arial"/>
                <a:sym typeface="Arial"/>
              </a:defRPr>
            </a:lvl9pPr>
          </a:lstStyle>
          <a:p/>
        </p:txBody>
      </p:sp>
      <p:sp>
        <p:nvSpPr>
          <p:cNvPr id="864" name="Google Shape;864;p162"/>
          <p:cNvSpPr txBox="1"/>
          <p:nvPr>
            <p:ph idx="1" type="body"/>
          </p:nvPr>
        </p:nvSpPr>
        <p:spPr>
          <a:xfrm>
            <a:off x="397120" y="1354931"/>
            <a:ext cx="4106100" cy="3354000"/>
          </a:xfrm>
          <a:prstGeom prst="rect">
            <a:avLst/>
          </a:prstGeom>
          <a:noFill/>
          <a:ln>
            <a:noFill/>
          </a:ln>
        </p:spPr>
        <p:txBody>
          <a:bodyPr anchorCtr="0" anchor="t" bIns="0" lIns="0" spcFirstLastPara="1" rIns="0" wrap="square" tIns="0">
            <a:noAutofit/>
          </a:bodyPr>
          <a:lstStyle>
            <a:lvl1pPr indent="-406400" lvl="0" marL="457200" marR="0" rtl="0" algn="l">
              <a:spcBef>
                <a:spcPts val="21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72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5" name="Google Shape;865;p162"/>
          <p:cNvSpPr txBox="1"/>
          <p:nvPr>
            <p:ph idx="2" type="body"/>
          </p:nvPr>
        </p:nvSpPr>
        <p:spPr>
          <a:xfrm>
            <a:off x="4643804" y="1354931"/>
            <a:ext cx="4107600" cy="3354000"/>
          </a:xfrm>
          <a:prstGeom prst="rect">
            <a:avLst/>
          </a:prstGeom>
          <a:noFill/>
          <a:ln>
            <a:noFill/>
          </a:ln>
        </p:spPr>
        <p:txBody>
          <a:bodyPr anchorCtr="0" anchor="t" bIns="0" lIns="0" spcFirstLastPara="1" rIns="0" wrap="square" tIns="0">
            <a:noAutofit/>
          </a:bodyPr>
          <a:lstStyle>
            <a:lvl1pPr indent="-406400" lvl="0" marL="457200" marR="0" rtl="0" algn="l">
              <a:spcBef>
                <a:spcPts val="21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72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6" name="Google Shape;866;p162"/>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600">
                <a:solidFill>
                  <a:schemeClr val="dk1"/>
                </a:solidFill>
                <a:latin typeface="Arial"/>
                <a:ea typeface="Arial"/>
                <a:cs typeface="Arial"/>
                <a:sym typeface="Arial"/>
              </a:defRPr>
            </a:lvl1pPr>
            <a:lvl2pPr lvl="1" marR="0" rtl="0" algn="l">
              <a:spcBef>
                <a:spcPts val="90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90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90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90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7" name="Google Shape;867;p162"/>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68" name="Shape 868"/>
        <p:cNvGrpSpPr/>
        <p:nvPr/>
      </p:nvGrpSpPr>
      <p:grpSpPr>
        <a:xfrm>
          <a:off x="0" y="0"/>
          <a:ext cx="0" cy="0"/>
          <a:chOff x="0" y="0"/>
          <a:chExt cx="0" cy="0"/>
        </a:xfrm>
      </p:grpSpPr>
      <p:sp>
        <p:nvSpPr>
          <p:cNvPr id="869" name="Google Shape;869;p163"/>
          <p:cNvSpPr txBox="1"/>
          <p:nvPr>
            <p:ph type="title"/>
          </p:nvPr>
        </p:nvSpPr>
        <p:spPr>
          <a:xfrm>
            <a:off x="388328" y="339329"/>
            <a:ext cx="7362900" cy="9825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8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2800"/>
              <a:buNone/>
              <a:defRPr b="1" i="0" sz="2000" u="none" cap="none" strike="noStrike">
                <a:solidFill>
                  <a:schemeClr val="dk1"/>
                </a:solidFill>
                <a:latin typeface="Arial"/>
                <a:ea typeface="Arial"/>
                <a:cs typeface="Arial"/>
                <a:sym typeface="Arial"/>
              </a:defRPr>
            </a:lvl2pPr>
            <a:lvl3pPr lvl="2" marR="0" rtl="0" algn="l">
              <a:spcBef>
                <a:spcPts val="0"/>
              </a:spcBef>
              <a:spcAft>
                <a:spcPts val="0"/>
              </a:spcAft>
              <a:buSzPts val="2800"/>
              <a:buNone/>
              <a:defRPr b="1" i="0" sz="2000" u="none" cap="none" strike="noStrike">
                <a:solidFill>
                  <a:schemeClr val="dk1"/>
                </a:solidFill>
                <a:latin typeface="Arial"/>
                <a:ea typeface="Arial"/>
                <a:cs typeface="Arial"/>
                <a:sym typeface="Arial"/>
              </a:defRPr>
            </a:lvl3pPr>
            <a:lvl4pPr lvl="3" marR="0" rtl="0" algn="l">
              <a:spcBef>
                <a:spcPts val="0"/>
              </a:spcBef>
              <a:spcAft>
                <a:spcPts val="0"/>
              </a:spcAft>
              <a:buSzPts val="2800"/>
              <a:buNone/>
              <a:defRPr b="1" i="0" sz="2000" u="none" cap="none" strike="noStrike">
                <a:solidFill>
                  <a:schemeClr val="dk1"/>
                </a:solidFill>
                <a:latin typeface="Arial"/>
                <a:ea typeface="Arial"/>
                <a:cs typeface="Arial"/>
                <a:sym typeface="Arial"/>
              </a:defRPr>
            </a:lvl4pPr>
            <a:lvl5pPr lvl="4" marR="0" rtl="0" algn="l">
              <a:spcBef>
                <a:spcPts val="0"/>
              </a:spcBef>
              <a:spcAft>
                <a:spcPts val="0"/>
              </a:spcAft>
              <a:buSzPts val="2800"/>
              <a:buNone/>
              <a:defRPr b="1" i="0" sz="2000" u="none" cap="none" strike="noStrike">
                <a:solidFill>
                  <a:schemeClr val="dk1"/>
                </a:solidFill>
                <a:latin typeface="Arial"/>
                <a:ea typeface="Arial"/>
                <a:cs typeface="Arial"/>
                <a:sym typeface="Arial"/>
              </a:defRPr>
            </a:lvl5pPr>
            <a:lvl6pPr lvl="5" marR="0" rtl="0" algn="l">
              <a:spcBef>
                <a:spcPts val="0"/>
              </a:spcBef>
              <a:spcAft>
                <a:spcPts val="0"/>
              </a:spcAft>
              <a:buSzPts val="2800"/>
              <a:buNone/>
              <a:defRPr b="1" i="0" sz="2000" u="none" cap="none" strike="noStrike">
                <a:solidFill>
                  <a:schemeClr val="dk1"/>
                </a:solidFill>
                <a:latin typeface="Arial"/>
                <a:ea typeface="Arial"/>
                <a:cs typeface="Arial"/>
                <a:sym typeface="Arial"/>
              </a:defRPr>
            </a:lvl6pPr>
            <a:lvl7pPr lvl="6" marR="0" rtl="0" algn="l">
              <a:spcBef>
                <a:spcPts val="0"/>
              </a:spcBef>
              <a:spcAft>
                <a:spcPts val="0"/>
              </a:spcAft>
              <a:buSzPts val="2800"/>
              <a:buNone/>
              <a:defRPr b="1" i="0" sz="2000" u="none" cap="none" strike="noStrike">
                <a:solidFill>
                  <a:schemeClr val="dk1"/>
                </a:solidFill>
                <a:latin typeface="Arial"/>
                <a:ea typeface="Arial"/>
                <a:cs typeface="Arial"/>
                <a:sym typeface="Arial"/>
              </a:defRPr>
            </a:lvl7pPr>
            <a:lvl8pPr lvl="7" marR="0" rtl="0" algn="l">
              <a:spcBef>
                <a:spcPts val="0"/>
              </a:spcBef>
              <a:spcAft>
                <a:spcPts val="0"/>
              </a:spcAft>
              <a:buSzPts val="2800"/>
              <a:buNone/>
              <a:defRPr b="1" i="0" sz="2000" u="none" cap="none" strike="noStrike">
                <a:solidFill>
                  <a:schemeClr val="dk1"/>
                </a:solidFill>
                <a:latin typeface="Arial"/>
                <a:ea typeface="Arial"/>
                <a:cs typeface="Arial"/>
                <a:sym typeface="Arial"/>
              </a:defRPr>
            </a:lvl8pPr>
            <a:lvl9pPr lvl="8" marR="0" rtl="0" algn="l">
              <a:spcBef>
                <a:spcPts val="0"/>
              </a:spcBef>
              <a:spcAft>
                <a:spcPts val="0"/>
              </a:spcAft>
              <a:buSzPts val="2800"/>
              <a:buNone/>
              <a:defRPr b="1" i="0" sz="2000" u="none" cap="none" strike="noStrike">
                <a:solidFill>
                  <a:schemeClr val="dk1"/>
                </a:solidFill>
                <a:latin typeface="Arial"/>
                <a:ea typeface="Arial"/>
                <a:cs typeface="Arial"/>
                <a:sym typeface="Arial"/>
              </a:defRPr>
            </a:lvl9pPr>
          </a:lstStyle>
          <a:p/>
        </p:txBody>
      </p:sp>
      <p:sp>
        <p:nvSpPr>
          <p:cNvPr id="870" name="Google Shape;870;p163"/>
          <p:cNvSpPr txBox="1"/>
          <p:nvPr>
            <p:ph idx="1" type="body"/>
          </p:nvPr>
        </p:nvSpPr>
        <p:spPr>
          <a:xfrm>
            <a:off x="397120" y="1354931"/>
            <a:ext cx="8354100" cy="3354000"/>
          </a:xfrm>
          <a:prstGeom prst="rect">
            <a:avLst/>
          </a:prstGeom>
          <a:noFill/>
          <a:ln>
            <a:noFill/>
          </a:ln>
        </p:spPr>
        <p:txBody>
          <a:bodyPr anchorCtr="0" anchor="t" bIns="0" lIns="0" spcFirstLastPara="1" rIns="0" wrap="square" tIns="0">
            <a:noAutofit/>
          </a:bodyPr>
          <a:lstStyle>
            <a:lvl1pPr indent="-323850" lvl="0" marL="457200" marR="0" rtl="0" algn="l">
              <a:spcBef>
                <a:spcPts val="11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71" name="Google Shape;871;p163"/>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200">
                <a:solidFill>
                  <a:schemeClr val="dk1"/>
                </a:solidFill>
                <a:latin typeface="Arial"/>
                <a:ea typeface="Arial"/>
                <a:cs typeface="Arial"/>
                <a:sym typeface="Arial"/>
              </a:defRPr>
            </a:lvl1pPr>
            <a:lvl2pPr lvl="1" marR="0" rtl="0" algn="l">
              <a:spcBef>
                <a:spcPts val="700"/>
              </a:spcBef>
              <a:spcAft>
                <a:spcPts val="0"/>
              </a:spcAft>
              <a:buSzPts val="14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4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4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4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872" name="Google Shape;872;p163"/>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873" name="Shape 873"/>
        <p:cNvGrpSpPr/>
        <p:nvPr/>
      </p:nvGrpSpPr>
      <p:grpSpPr>
        <a:xfrm>
          <a:off x="0" y="0"/>
          <a:ext cx="0" cy="0"/>
          <a:chOff x="0" y="0"/>
          <a:chExt cx="0" cy="0"/>
        </a:xfrm>
      </p:grpSpPr>
      <p:pic>
        <p:nvPicPr>
          <p:cNvPr id="874" name="Google Shape;874;p164"/>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875" name="Google Shape;875;p1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76" name="Google Shape;876;p164"/>
          <p:cNvPicPr preferRelativeResize="0"/>
          <p:nvPr/>
        </p:nvPicPr>
        <p:blipFill rotWithShape="1">
          <a:blip r:embed="rId3">
            <a:alphaModFix/>
          </a:blip>
          <a:srcRect b="0" l="0" r="0" t="0"/>
          <a:stretch/>
        </p:blipFill>
        <p:spPr>
          <a:xfrm>
            <a:off x="6560141" y="259204"/>
            <a:ext cx="1420129" cy="265075"/>
          </a:xfrm>
          <a:prstGeom prst="rect">
            <a:avLst/>
          </a:prstGeom>
          <a:noFill/>
          <a:ln>
            <a:noFill/>
          </a:ln>
        </p:spPr>
      </p:pic>
      <p:pic>
        <p:nvPicPr>
          <p:cNvPr id="877" name="Google Shape;877;p164"/>
          <p:cNvPicPr preferRelativeResize="0"/>
          <p:nvPr/>
        </p:nvPicPr>
        <p:blipFill rotWithShape="1">
          <a:blip r:embed="rId4">
            <a:alphaModFix/>
          </a:blip>
          <a:srcRect b="0" l="0" r="0" t="0"/>
          <a:stretch/>
        </p:blipFill>
        <p:spPr>
          <a:xfrm>
            <a:off x="8284948" y="248063"/>
            <a:ext cx="508056" cy="265075"/>
          </a:xfrm>
          <a:prstGeom prst="rect">
            <a:avLst/>
          </a:prstGeom>
          <a:noFill/>
          <a:ln>
            <a:noFill/>
          </a:ln>
        </p:spPr>
      </p:pic>
      <p:cxnSp>
        <p:nvCxnSpPr>
          <p:cNvPr id="878" name="Google Shape;878;p164"/>
          <p:cNvCxnSpPr/>
          <p:nvPr/>
        </p:nvCxnSpPr>
        <p:spPr>
          <a:xfrm>
            <a:off x="343825" y="773160"/>
            <a:ext cx="8447100" cy="0"/>
          </a:xfrm>
          <a:prstGeom prst="straightConnector1">
            <a:avLst/>
          </a:prstGeom>
          <a:noFill/>
          <a:ln cap="flat" cmpd="sng" w="9525">
            <a:solidFill>
              <a:srgbClr val="CCCCCC"/>
            </a:solidFill>
            <a:prstDash val="solid"/>
            <a:round/>
            <a:headEnd len="sm" w="sm" type="none"/>
            <a:tailEnd len="sm" w="sm" type="none"/>
          </a:ln>
        </p:spPr>
      </p:cxnSp>
      <p:sp>
        <p:nvSpPr>
          <p:cNvPr id="879" name="Google Shape;879;p164"/>
          <p:cNvSpPr txBox="1"/>
          <p:nvPr>
            <p:ph type="title"/>
          </p:nvPr>
        </p:nvSpPr>
        <p:spPr>
          <a:xfrm>
            <a:off x="264760" y="165510"/>
            <a:ext cx="5595300" cy="489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84" name="Shape 884"/>
        <p:cNvGrpSpPr/>
        <p:nvPr/>
      </p:nvGrpSpPr>
      <p:grpSpPr>
        <a:xfrm>
          <a:off x="0" y="0"/>
          <a:ext cx="0" cy="0"/>
          <a:chOff x="0" y="0"/>
          <a:chExt cx="0" cy="0"/>
        </a:xfrm>
      </p:grpSpPr>
      <p:sp>
        <p:nvSpPr>
          <p:cNvPr id="885" name="Google Shape;885;p166"/>
          <p:cNvSpPr txBox="1"/>
          <p:nvPr>
            <p:ph type="title"/>
          </p:nvPr>
        </p:nvSpPr>
        <p:spPr>
          <a:xfrm>
            <a:off x="388328" y="339329"/>
            <a:ext cx="7365900" cy="982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2800"/>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2800"/>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2800"/>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2800"/>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2800"/>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2800"/>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2800"/>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2800"/>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2800"/>
              <a:buNone/>
              <a:defRPr b="1" i="0" sz="2600" u="none" cap="none" strike="noStrike">
                <a:solidFill>
                  <a:schemeClr val="dk1"/>
                </a:solidFill>
                <a:latin typeface="Arial"/>
                <a:ea typeface="Arial"/>
                <a:cs typeface="Arial"/>
                <a:sym typeface="Arial"/>
              </a:defRPr>
            </a:lvl9pPr>
          </a:lstStyle>
          <a:p/>
        </p:txBody>
      </p:sp>
      <p:sp>
        <p:nvSpPr>
          <p:cNvPr id="886" name="Google Shape;886;p166"/>
          <p:cNvSpPr txBox="1"/>
          <p:nvPr>
            <p:ph idx="1" type="body"/>
          </p:nvPr>
        </p:nvSpPr>
        <p:spPr>
          <a:xfrm>
            <a:off x="397120" y="1354931"/>
            <a:ext cx="4106100" cy="3354000"/>
          </a:xfrm>
          <a:prstGeom prst="rect">
            <a:avLst/>
          </a:prstGeom>
          <a:noFill/>
          <a:ln>
            <a:noFill/>
          </a:ln>
        </p:spPr>
        <p:txBody>
          <a:bodyPr anchorCtr="0" anchor="t" bIns="0" lIns="0" spcFirstLastPara="1" rIns="0" wrap="square" tIns="0">
            <a:noAutofit/>
          </a:bodyPr>
          <a:lstStyle>
            <a:lvl1pPr indent="-406400" lvl="0" marL="457200" marR="0" rtl="0" algn="l">
              <a:lnSpc>
                <a:spcPct val="115000"/>
              </a:lnSpc>
              <a:spcBef>
                <a:spcPts val="21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72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7" name="Google Shape;887;p166"/>
          <p:cNvSpPr txBox="1"/>
          <p:nvPr>
            <p:ph idx="2" type="body"/>
          </p:nvPr>
        </p:nvSpPr>
        <p:spPr>
          <a:xfrm>
            <a:off x="4643804" y="1354931"/>
            <a:ext cx="4107600" cy="3354000"/>
          </a:xfrm>
          <a:prstGeom prst="rect">
            <a:avLst/>
          </a:prstGeom>
          <a:noFill/>
          <a:ln>
            <a:noFill/>
          </a:ln>
        </p:spPr>
        <p:txBody>
          <a:bodyPr anchorCtr="0" anchor="t" bIns="0" lIns="0" spcFirstLastPara="1" rIns="0" wrap="square" tIns="0">
            <a:noAutofit/>
          </a:bodyPr>
          <a:lstStyle>
            <a:lvl1pPr indent="-406400" lvl="0" marL="457200" marR="0" rtl="0" algn="l">
              <a:lnSpc>
                <a:spcPct val="115000"/>
              </a:lnSpc>
              <a:spcBef>
                <a:spcPts val="21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15000"/>
              </a:lnSpc>
              <a:spcBef>
                <a:spcPts val="72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8" name="Google Shape;888;p166"/>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89" name="Google Shape;889;p166"/>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90" name="Shape 890"/>
        <p:cNvGrpSpPr/>
        <p:nvPr/>
      </p:nvGrpSpPr>
      <p:grpSpPr>
        <a:xfrm>
          <a:off x="0" y="0"/>
          <a:ext cx="0" cy="0"/>
          <a:chOff x="0" y="0"/>
          <a:chExt cx="0" cy="0"/>
        </a:xfrm>
      </p:grpSpPr>
      <p:sp>
        <p:nvSpPr>
          <p:cNvPr id="891" name="Google Shape;891;p16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892" name="Google Shape;892;p16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3" name="Google Shape;893;p1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894" name="Shape 894"/>
        <p:cNvGrpSpPr/>
        <p:nvPr/>
      </p:nvGrpSpPr>
      <p:grpSpPr>
        <a:xfrm>
          <a:off x="0" y="0"/>
          <a:ext cx="0" cy="0"/>
          <a:chOff x="0" y="0"/>
          <a:chExt cx="0" cy="0"/>
        </a:xfrm>
      </p:grpSpPr>
      <p:pic>
        <p:nvPicPr>
          <p:cNvPr id="895" name="Google Shape;895;p168"/>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896" name="Google Shape;896;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97" name="Google Shape;897;p168"/>
          <p:cNvPicPr preferRelativeResize="0"/>
          <p:nvPr/>
        </p:nvPicPr>
        <p:blipFill rotWithShape="1">
          <a:blip r:embed="rId3">
            <a:alphaModFix/>
          </a:blip>
          <a:srcRect b="0" l="0" r="0" t="0"/>
          <a:stretch/>
        </p:blipFill>
        <p:spPr>
          <a:xfrm>
            <a:off x="6560141" y="259204"/>
            <a:ext cx="1420129" cy="265075"/>
          </a:xfrm>
          <a:prstGeom prst="rect">
            <a:avLst/>
          </a:prstGeom>
          <a:noFill/>
          <a:ln>
            <a:noFill/>
          </a:ln>
        </p:spPr>
      </p:pic>
      <p:pic>
        <p:nvPicPr>
          <p:cNvPr id="898" name="Google Shape;898;p168"/>
          <p:cNvPicPr preferRelativeResize="0"/>
          <p:nvPr/>
        </p:nvPicPr>
        <p:blipFill rotWithShape="1">
          <a:blip r:embed="rId4">
            <a:alphaModFix/>
          </a:blip>
          <a:srcRect b="0" l="0" r="0" t="0"/>
          <a:stretch/>
        </p:blipFill>
        <p:spPr>
          <a:xfrm>
            <a:off x="8284948" y="248063"/>
            <a:ext cx="508056" cy="265075"/>
          </a:xfrm>
          <a:prstGeom prst="rect">
            <a:avLst/>
          </a:prstGeom>
          <a:noFill/>
          <a:ln>
            <a:noFill/>
          </a:ln>
        </p:spPr>
      </p:pic>
      <p:cxnSp>
        <p:nvCxnSpPr>
          <p:cNvPr id="899" name="Google Shape;899;p168"/>
          <p:cNvCxnSpPr/>
          <p:nvPr/>
        </p:nvCxnSpPr>
        <p:spPr>
          <a:xfrm>
            <a:off x="343825" y="773160"/>
            <a:ext cx="8447100" cy="0"/>
          </a:xfrm>
          <a:prstGeom prst="straightConnector1">
            <a:avLst/>
          </a:prstGeom>
          <a:noFill/>
          <a:ln cap="flat" cmpd="sng" w="9525">
            <a:solidFill>
              <a:srgbClr val="CCCCCC"/>
            </a:solidFill>
            <a:prstDash val="solid"/>
            <a:round/>
            <a:headEnd len="sm" w="sm" type="none"/>
            <a:tailEnd len="sm" w="sm" type="none"/>
          </a:ln>
        </p:spPr>
      </p:cxnSp>
      <p:sp>
        <p:nvSpPr>
          <p:cNvPr id="900" name="Google Shape;900;p168"/>
          <p:cNvSpPr txBox="1"/>
          <p:nvPr>
            <p:ph type="title"/>
          </p:nvPr>
        </p:nvSpPr>
        <p:spPr>
          <a:xfrm>
            <a:off x="264760" y="165510"/>
            <a:ext cx="5595300" cy="489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01" name="Shape 901"/>
        <p:cNvGrpSpPr/>
        <p:nvPr/>
      </p:nvGrpSpPr>
      <p:grpSpPr>
        <a:xfrm>
          <a:off x="0" y="0"/>
          <a:ext cx="0" cy="0"/>
          <a:chOff x="0" y="0"/>
          <a:chExt cx="0" cy="0"/>
        </a:xfrm>
      </p:grpSpPr>
      <p:sp>
        <p:nvSpPr>
          <p:cNvPr id="902" name="Google Shape;902;p1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03" name="Google Shape;903;p1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04" name="Google Shape;904;p1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05" name="Shape 905"/>
        <p:cNvGrpSpPr/>
        <p:nvPr/>
      </p:nvGrpSpPr>
      <p:grpSpPr>
        <a:xfrm>
          <a:off x="0" y="0"/>
          <a:ext cx="0" cy="0"/>
          <a:chOff x="0" y="0"/>
          <a:chExt cx="0" cy="0"/>
        </a:xfrm>
      </p:grpSpPr>
      <p:sp>
        <p:nvSpPr>
          <p:cNvPr id="906" name="Google Shape;906;p17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07" name="Google Shape;907;p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7"/>
          <p:cNvSpPr txBox="1"/>
          <p:nvPr>
            <p:ph type="title"/>
          </p:nvPr>
        </p:nvSpPr>
        <p:spPr>
          <a:xfrm rot="5400000">
            <a:off x="5171750" y="1688575"/>
            <a:ext cx="4333500" cy="163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 name="Google Shape;85;p17"/>
          <p:cNvSpPr txBox="1"/>
          <p:nvPr>
            <p:ph idx="1" type="body"/>
          </p:nvPr>
        </p:nvSpPr>
        <p:spPr>
          <a:xfrm rot="5400000">
            <a:off x="1269848" y="-542191"/>
            <a:ext cx="4369594" cy="6132634"/>
          </a:xfrm>
          <a:prstGeom prst="rect">
            <a:avLst/>
          </a:prstGeom>
          <a:noFill/>
          <a:ln>
            <a:noFill/>
          </a:ln>
        </p:spPr>
        <p:txBody>
          <a:bodyPr anchorCtr="0" anchor="t" bIns="91425" lIns="91425" spcFirstLastPara="1" rIns="91425" wrap="square" tIns="91425">
            <a:noAutofit/>
          </a:bodyPr>
          <a:lstStyle>
            <a:lvl1pPr indent="-336550" lvl="0" marL="457200" rtl="0" algn="l">
              <a:spcBef>
                <a:spcPts val="1275"/>
              </a:spcBef>
              <a:spcAft>
                <a:spcPts val="0"/>
              </a:spcAft>
              <a:buClr>
                <a:schemeClr val="dk1"/>
              </a:buClr>
              <a:buSzPts val="1700"/>
              <a:buFont typeface="Arial"/>
              <a:buChar char="•"/>
              <a:defRPr/>
            </a:lvl1pPr>
            <a:lvl2pPr indent="-336550" lvl="1" marL="914400" rtl="0" algn="l">
              <a:spcBef>
                <a:spcPts val="510"/>
              </a:spcBef>
              <a:spcAft>
                <a:spcPts val="0"/>
              </a:spcAft>
              <a:buClr>
                <a:schemeClr val="dk1"/>
              </a:buClr>
              <a:buSzPts val="1700"/>
              <a:buChar char="–"/>
              <a:defRPr/>
            </a:lvl2pPr>
            <a:lvl3pPr indent="-336550" lvl="2" marL="1371600" rtl="0" algn="l">
              <a:spcBef>
                <a:spcPts val="340"/>
              </a:spcBef>
              <a:spcAft>
                <a:spcPts val="0"/>
              </a:spcAft>
              <a:buClr>
                <a:schemeClr val="dk1"/>
              </a:buClr>
              <a:buSzPts val="1700"/>
              <a:buChar char="•"/>
              <a:defRPr/>
            </a:lvl3pPr>
            <a:lvl4pPr indent="-336550" lvl="3" marL="1828800" rtl="0" algn="l">
              <a:spcBef>
                <a:spcPts val="340"/>
              </a:spcBef>
              <a:spcAft>
                <a:spcPts val="0"/>
              </a:spcAft>
              <a:buClr>
                <a:schemeClr val="dk1"/>
              </a:buClr>
              <a:buSzPts val="1700"/>
              <a:buChar char="–"/>
              <a:defRPr/>
            </a:lvl4pPr>
            <a:lvl5pPr indent="-336550" lvl="4" marL="2286000" rtl="0" algn="l">
              <a:spcBef>
                <a:spcPts val="340"/>
              </a:spcBef>
              <a:spcAft>
                <a:spcPts val="0"/>
              </a:spcAft>
              <a:buClr>
                <a:schemeClr val="dk1"/>
              </a:buClr>
              <a:buSzPts val="1700"/>
              <a:buChar char="»"/>
              <a:defRPr/>
            </a:lvl5pPr>
            <a:lvl6pPr indent="-336550" lvl="5" marL="2743200" rtl="0" algn="l">
              <a:spcBef>
                <a:spcPts val="340"/>
              </a:spcBef>
              <a:spcAft>
                <a:spcPts val="0"/>
              </a:spcAft>
              <a:buClr>
                <a:schemeClr val="dk1"/>
              </a:buClr>
              <a:buSzPts val="1700"/>
              <a:buChar char="»"/>
              <a:defRPr/>
            </a:lvl6pPr>
            <a:lvl7pPr indent="-336550" lvl="6" marL="3200400" rtl="0" algn="l">
              <a:spcBef>
                <a:spcPts val="340"/>
              </a:spcBef>
              <a:spcAft>
                <a:spcPts val="0"/>
              </a:spcAft>
              <a:buClr>
                <a:schemeClr val="dk1"/>
              </a:buClr>
              <a:buSzPts val="1700"/>
              <a:buChar char="»"/>
              <a:defRPr/>
            </a:lvl7pPr>
            <a:lvl8pPr indent="-336550" lvl="7" marL="3657600" rtl="0" algn="l">
              <a:spcBef>
                <a:spcPts val="340"/>
              </a:spcBef>
              <a:spcAft>
                <a:spcPts val="0"/>
              </a:spcAft>
              <a:buClr>
                <a:schemeClr val="dk1"/>
              </a:buClr>
              <a:buSzPts val="1700"/>
              <a:buChar char="»"/>
              <a:defRPr/>
            </a:lvl8pPr>
            <a:lvl9pPr indent="-336550" lvl="8" marL="4114800" rtl="0" algn="l">
              <a:spcBef>
                <a:spcPts val="340"/>
              </a:spcBef>
              <a:spcAft>
                <a:spcPts val="0"/>
              </a:spcAft>
              <a:buClr>
                <a:schemeClr val="dk1"/>
              </a:buClr>
              <a:buSzPts val="1700"/>
              <a:buChar char="»"/>
              <a:defRPr/>
            </a:lvl9pPr>
          </a:lstStyle>
          <a:p/>
        </p:txBody>
      </p:sp>
      <p:sp>
        <p:nvSpPr>
          <p:cNvPr id="86" name="Google Shape;86;p17"/>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08" name="Shape 908"/>
        <p:cNvGrpSpPr/>
        <p:nvPr/>
      </p:nvGrpSpPr>
      <p:grpSpPr>
        <a:xfrm>
          <a:off x="0" y="0"/>
          <a:ext cx="0" cy="0"/>
          <a:chOff x="0" y="0"/>
          <a:chExt cx="0" cy="0"/>
        </a:xfrm>
      </p:grpSpPr>
      <p:sp>
        <p:nvSpPr>
          <p:cNvPr id="909" name="Google Shape;909;p1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10" name="Google Shape;910;p17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11" name="Google Shape;911;p17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12" name="Google Shape;912;p1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13" name="Shape 913"/>
        <p:cNvGrpSpPr/>
        <p:nvPr/>
      </p:nvGrpSpPr>
      <p:grpSpPr>
        <a:xfrm>
          <a:off x="0" y="0"/>
          <a:ext cx="0" cy="0"/>
          <a:chOff x="0" y="0"/>
          <a:chExt cx="0" cy="0"/>
        </a:xfrm>
      </p:grpSpPr>
      <p:sp>
        <p:nvSpPr>
          <p:cNvPr id="914" name="Google Shape;914;p1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15" name="Google Shape;915;p1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6" name="Shape 916"/>
        <p:cNvGrpSpPr/>
        <p:nvPr/>
      </p:nvGrpSpPr>
      <p:grpSpPr>
        <a:xfrm>
          <a:off x="0" y="0"/>
          <a:ext cx="0" cy="0"/>
          <a:chOff x="0" y="0"/>
          <a:chExt cx="0" cy="0"/>
        </a:xfrm>
      </p:grpSpPr>
      <p:sp>
        <p:nvSpPr>
          <p:cNvPr id="917" name="Google Shape;917;p17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18" name="Google Shape;918;p17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19" name="Google Shape;919;p1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20" name="Shape 920"/>
        <p:cNvGrpSpPr/>
        <p:nvPr/>
      </p:nvGrpSpPr>
      <p:grpSpPr>
        <a:xfrm>
          <a:off x="0" y="0"/>
          <a:ext cx="0" cy="0"/>
          <a:chOff x="0" y="0"/>
          <a:chExt cx="0" cy="0"/>
        </a:xfrm>
      </p:grpSpPr>
      <p:sp>
        <p:nvSpPr>
          <p:cNvPr id="921" name="Google Shape;921;p17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22" name="Google Shape;922;p1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23" name="Shape 923"/>
        <p:cNvGrpSpPr/>
        <p:nvPr/>
      </p:nvGrpSpPr>
      <p:grpSpPr>
        <a:xfrm>
          <a:off x="0" y="0"/>
          <a:ext cx="0" cy="0"/>
          <a:chOff x="0" y="0"/>
          <a:chExt cx="0" cy="0"/>
        </a:xfrm>
      </p:grpSpPr>
      <p:sp>
        <p:nvSpPr>
          <p:cNvPr id="924" name="Google Shape;924;p17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7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26" name="Google Shape;926;p17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7" name="Google Shape;927;p17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28" name="Google Shape;928;p1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29" name="Shape 929"/>
        <p:cNvGrpSpPr/>
        <p:nvPr/>
      </p:nvGrpSpPr>
      <p:grpSpPr>
        <a:xfrm>
          <a:off x="0" y="0"/>
          <a:ext cx="0" cy="0"/>
          <a:chOff x="0" y="0"/>
          <a:chExt cx="0" cy="0"/>
        </a:xfrm>
      </p:grpSpPr>
      <p:sp>
        <p:nvSpPr>
          <p:cNvPr id="930" name="Google Shape;930;p17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31" name="Google Shape;931;p1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2" name="Shape 932"/>
        <p:cNvGrpSpPr/>
        <p:nvPr/>
      </p:nvGrpSpPr>
      <p:grpSpPr>
        <a:xfrm>
          <a:off x="0" y="0"/>
          <a:ext cx="0" cy="0"/>
          <a:chOff x="0" y="0"/>
          <a:chExt cx="0" cy="0"/>
        </a:xfrm>
      </p:grpSpPr>
      <p:sp>
        <p:nvSpPr>
          <p:cNvPr id="933" name="Google Shape;933;p17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34" name="Google Shape;934;p17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35" name="Google Shape;935;p1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6" name="Shape 936"/>
        <p:cNvGrpSpPr/>
        <p:nvPr/>
      </p:nvGrpSpPr>
      <p:grpSpPr>
        <a:xfrm>
          <a:off x="0" y="0"/>
          <a:ext cx="0" cy="0"/>
          <a:chOff x="0" y="0"/>
          <a:chExt cx="0" cy="0"/>
        </a:xfrm>
      </p:grpSpPr>
      <p:sp>
        <p:nvSpPr>
          <p:cNvPr id="937" name="Google Shape;937;p1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38" name="Shape 938"/>
        <p:cNvGrpSpPr/>
        <p:nvPr/>
      </p:nvGrpSpPr>
      <p:grpSpPr>
        <a:xfrm>
          <a:off x="0" y="0"/>
          <a:ext cx="0" cy="0"/>
          <a:chOff x="0" y="0"/>
          <a:chExt cx="0" cy="0"/>
        </a:xfrm>
      </p:grpSpPr>
      <p:sp>
        <p:nvSpPr>
          <p:cNvPr id="939" name="Google Shape;939;p179"/>
          <p:cNvSpPr txBox="1"/>
          <p:nvPr>
            <p:ph type="title"/>
          </p:nvPr>
        </p:nvSpPr>
        <p:spPr>
          <a:xfrm>
            <a:off x="388328" y="339329"/>
            <a:ext cx="7362900" cy="982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2800"/>
              <a:buNone/>
              <a:defRPr b="1"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2800"/>
              <a:buNone/>
              <a:defRPr b="1"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2800"/>
              <a:buNone/>
              <a:defRPr b="1"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2800"/>
              <a:buNone/>
              <a:defRPr b="1"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2800"/>
              <a:buNone/>
              <a:defRPr b="1"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2800"/>
              <a:buNone/>
              <a:defRPr b="1"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2800"/>
              <a:buNone/>
              <a:defRPr b="1"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2800"/>
              <a:buNone/>
              <a:defRPr b="1"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2800"/>
              <a:buNone/>
              <a:defRPr b="1" i="0" sz="2000" u="none" cap="none" strike="noStrike">
                <a:solidFill>
                  <a:schemeClr val="dk1"/>
                </a:solidFill>
                <a:latin typeface="Arial"/>
                <a:ea typeface="Arial"/>
                <a:cs typeface="Arial"/>
                <a:sym typeface="Arial"/>
              </a:defRPr>
            </a:lvl9pPr>
          </a:lstStyle>
          <a:p/>
        </p:txBody>
      </p:sp>
      <p:sp>
        <p:nvSpPr>
          <p:cNvPr id="940" name="Google Shape;940;p179"/>
          <p:cNvSpPr txBox="1"/>
          <p:nvPr>
            <p:ph idx="1" type="body"/>
          </p:nvPr>
        </p:nvSpPr>
        <p:spPr>
          <a:xfrm>
            <a:off x="397120" y="1354931"/>
            <a:ext cx="8354100" cy="33540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1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15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115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15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15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15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15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15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15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41" name="Google Shape;941;p179"/>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70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70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70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70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942" name="Google Shape;942;p179"/>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Baby">
  <p:cSld name="Title Slide_1">
    <p:spTree>
      <p:nvGrpSpPr>
        <p:cNvPr id="87" name="Shape 87"/>
        <p:cNvGrpSpPr/>
        <p:nvPr/>
      </p:nvGrpSpPr>
      <p:grpSpPr>
        <a:xfrm>
          <a:off x="0" y="0"/>
          <a:ext cx="0" cy="0"/>
          <a:chOff x="0" y="0"/>
          <a:chExt cx="0" cy="0"/>
        </a:xfrm>
      </p:grpSpPr>
      <p:pic>
        <p:nvPicPr>
          <p:cNvPr id="88" name="Google Shape;88;p18"/>
          <p:cNvPicPr preferRelativeResize="0"/>
          <p:nvPr/>
        </p:nvPicPr>
        <p:blipFill rotWithShape="1">
          <a:blip r:embed="rId2">
            <a:alphaModFix/>
          </a:blip>
          <a:srcRect b="0" l="0" r="0" t="9641"/>
          <a:stretch/>
        </p:blipFill>
        <p:spPr>
          <a:xfrm>
            <a:off x="0" y="3363975"/>
            <a:ext cx="9144001" cy="1779525"/>
          </a:xfrm>
          <a:prstGeom prst="rect">
            <a:avLst/>
          </a:prstGeom>
          <a:noFill/>
          <a:ln>
            <a:noFill/>
          </a:ln>
        </p:spPr>
      </p:pic>
      <p:cxnSp>
        <p:nvCxnSpPr>
          <p:cNvPr id="89" name="Google Shape;89;p18"/>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90" name="Google Shape;90;p18"/>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91" name="Google Shape;91;p18"/>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92" name="Google Shape;92;p18"/>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8"/>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Blut V1">
  <p:cSld name="Title Slide_1_1">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96" name="Google Shape;96;p19"/>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97" name="Google Shape;97;p19"/>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98" name="Google Shape;98;p19"/>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99" name="Google Shape;99;p19"/>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19"/>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DNA Spiegelung">
  <p:cSld name="Title Slide_1_1_1">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b="0" l="0" r="0" t="9641"/>
          <a:stretch/>
        </p:blipFill>
        <p:spPr>
          <a:xfrm>
            <a:off x="0" y="3363974"/>
            <a:ext cx="9144001" cy="1779600"/>
          </a:xfrm>
          <a:prstGeom prst="rect">
            <a:avLst/>
          </a:prstGeom>
          <a:noFill/>
          <a:ln>
            <a:noFill/>
          </a:ln>
        </p:spPr>
      </p:pic>
      <p:cxnSp>
        <p:nvCxnSpPr>
          <p:cNvPr id="103" name="Google Shape;103;p20"/>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04" name="Google Shape;104;p20"/>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05" name="Google Shape;105;p20"/>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06" name="Google Shape;106;p20"/>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20"/>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idx="1" type="body"/>
          </p:nvPr>
        </p:nvSpPr>
        <p:spPr>
          <a:xfrm>
            <a:off x="397120" y="1354931"/>
            <a:ext cx="8354157" cy="3353991"/>
          </a:xfrm>
          <a:prstGeom prst="rect">
            <a:avLst/>
          </a:prstGeom>
          <a:noFill/>
          <a:ln>
            <a:noFill/>
          </a:ln>
        </p:spPr>
        <p:txBody>
          <a:bodyPr anchorCtr="0" anchor="t" bIns="91425" lIns="91425" spcFirstLastPara="1" rIns="91425" wrap="square" tIns="91425">
            <a:noAutofit/>
          </a:bodyPr>
          <a:lstStyle>
            <a:lvl1pPr indent="-336550" lvl="0" marL="457200" rtl="0" algn="l">
              <a:spcBef>
                <a:spcPts val="1275"/>
              </a:spcBef>
              <a:spcAft>
                <a:spcPts val="0"/>
              </a:spcAft>
              <a:buClr>
                <a:schemeClr val="dk1"/>
              </a:buClr>
              <a:buSzPts val="1700"/>
              <a:buFont typeface="Arial"/>
              <a:buChar char="●"/>
              <a:defRPr sz="1700"/>
            </a:lvl1pPr>
            <a:lvl2pPr indent="-336550" lvl="1" marL="914400" rtl="0" algn="l">
              <a:spcBef>
                <a:spcPts val="510"/>
              </a:spcBef>
              <a:spcAft>
                <a:spcPts val="0"/>
              </a:spcAft>
              <a:buClr>
                <a:schemeClr val="dk1"/>
              </a:buClr>
              <a:buSzPts val="1700"/>
              <a:buChar char="○"/>
              <a:defRPr sz="1700"/>
            </a:lvl2pPr>
            <a:lvl3pPr indent="-336550" lvl="2" marL="1371600" rtl="0" algn="l">
              <a:spcBef>
                <a:spcPts val="340"/>
              </a:spcBef>
              <a:spcAft>
                <a:spcPts val="0"/>
              </a:spcAft>
              <a:buClr>
                <a:schemeClr val="dk1"/>
              </a:buClr>
              <a:buSzPts val="1700"/>
              <a:buChar char="■"/>
              <a:defRPr sz="1700"/>
            </a:lvl3pPr>
            <a:lvl4pPr indent="-336550" lvl="3" marL="1828800" rtl="0" algn="l">
              <a:spcBef>
                <a:spcPts val="340"/>
              </a:spcBef>
              <a:spcAft>
                <a:spcPts val="0"/>
              </a:spcAft>
              <a:buClr>
                <a:schemeClr val="dk1"/>
              </a:buClr>
              <a:buSzPts val="1700"/>
              <a:buChar char="●"/>
              <a:defRPr sz="1700"/>
            </a:lvl4pPr>
            <a:lvl5pPr indent="-336550" lvl="4" marL="2286000" rtl="0" algn="l">
              <a:spcBef>
                <a:spcPts val="340"/>
              </a:spcBef>
              <a:spcAft>
                <a:spcPts val="0"/>
              </a:spcAft>
              <a:buClr>
                <a:schemeClr val="dk1"/>
              </a:buClr>
              <a:buSzPts val="1700"/>
              <a:buChar char="○"/>
              <a:defRPr sz="1700"/>
            </a:lvl5pPr>
            <a:lvl6pPr indent="-336550" lvl="5" marL="2743200" rtl="0" algn="l">
              <a:spcBef>
                <a:spcPts val="340"/>
              </a:spcBef>
              <a:spcAft>
                <a:spcPts val="0"/>
              </a:spcAft>
              <a:buClr>
                <a:schemeClr val="dk1"/>
              </a:buClr>
              <a:buSzPts val="1700"/>
              <a:buChar char="■"/>
              <a:defRPr sz="1700"/>
            </a:lvl6pPr>
            <a:lvl7pPr indent="-336550" lvl="6" marL="3200400" rtl="0" algn="l">
              <a:spcBef>
                <a:spcPts val="340"/>
              </a:spcBef>
              <a:spcAft>
                <a:spcPts val="0"/>
              </a:spcAft>
              <a:buClr>
                <a:schemeClr val="dk1"/>
              </a:buClr>
              <a:buSzPts val="1700"/>
              <a:buChar char="●"/>
              <a:defRPr sz="1700"/>
            </a:lvl7pPr>
            <a:lvl8pPr indent="-336550" lvl="7" marL="3657600" rtl="0" algn="l">
              <a:spcBef>
                <a:spcPts val="340"/>
              </a:spcBef>
              <a:spcAft>
                <a:spcPts val="0"/>
              </a:spcAft>
              <a:buClr>
                <a:schemeClr val="dk1"/>
              </a:buClr>
              <a:buSzPts val="1700"/>
              <a:buChar char="○"/>
              <a:defRPr sz="1700"/>
            </a:lvl8pPr>
            <a:lvl9pPr indent="-336550" lvl="8" marL="4114800" rtl="0" algn="l">
              <a:spcBef>
                <a:spcPts val="340"/>
              </a:spcBef>
              <a:spcAft>
                <a:spcPts val="0"/>
              </a:spcAft>
              <a:buClr>
                <a:schemeClr val="dk1"/>
              </a:buClr>
              <a:buSzPts val="1700"/>
              <a:buChar char="■"/>
              <a:defRPr sz="1700"/>
            </a:lvl9pPr>
          </a:lstStyle>
          <a:p/>
        </p:txBody>
      </p:sp>
      <p:sp>
        <p:nvSpPr>
          <p:cNvPr id="20" name="Google Shape;20;p3"/>
          <p:cNvSpPr txBox="1"/>
          <p:nvPr>
            <p:ph type="title"/>
          </p:nvPr>
        </p:nvSpPr>
        <p:spPr>
          <a:xfrm>
            <a:off x="384450" y="339325"/>
            <a:ext cx="7382100" cy="982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 name="Google Shape;21;p3"/>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EKG V1">
  <p:cSld name="Title Slide_1_1_1_1">
    <p:spTree>
      <p:nvGrpSpPr>
        <p:cNvPr id="108" name="Shape 108"/>
        <p:cNvGrpSpPr/>
        <p:nvPr/>
      </p:nvGrpSpPr>
      <p:grpSpPr>
        <a:xfrm>
          <a:off x="0" y="0"/>
          <a:ext cx="0" cy="0"/>
          <a:chOff x="0" y="0"/>
          <a:chExt cx="0" cy="0"/>
        </a:xfrm>
      </p:grpSpPr>
      <p:pic>
        <p:nvPicPr>
          <p:cNvPr id="109" name="Google Shape;109;p21"/>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110" name="Google Shape;110;p21"/>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11" name="Google Shape;111;p21"/>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12" name="Google Shape;112;p21"/>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13" name="Google Shape;113;p21"/>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1"/>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EKG V2">
  <p:cSld name="Title Slide_1_1_1_1_1">
    <p:spTree>
      <p:nvGrpSpPr>
        <p:cNvPr id="115" name="Shape 115"/>
        <p:cNvGrpSpPr/>
        <p:nvPr/>
      </p:nvGrpSpPr>
      <p:grpSpPr>
        <a:xfrm>
          <a:off x="0" y="0"/>
          <a:ext cx="0" cy="0"/>
          <a:chOff x="0" y="0"/>
          <a:chExt cx="0" cy="0"/>
        </a:xfrm>
      </p:grpSpPr>
      <p:pic>
        <p:nvPicPr>
          <p:cNvPr id="116" name="Google Shape;116;p22"/>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117" name="Google Shape;117;p22"/>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18" name="Google Shape;118;p22"/>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19" name="Google Shape;119;p22"/>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20" name="Google Shape;120;p22"/>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2"/>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Kapsel V1">
  <p:cSld name="Title Slide_1_1_1_1_1_1_1">
    <p:spTree>
      <p:nvGrpSpPr>
        <p:cNvPr id="122" name="Shape 122"/>
        <p:cNvGrpSpPr/>
        <p:nvPr/>
      </p:nvGrpSpPr>
      <p:grpSpPr>
        <a:xfrm>
          <a:off x="0" y="0"/>
          <a:ext cx="0" cy="0"/>
          <a:chOff x="0" y="0"/>
          <a:chExt cx="0" cy="0"/>
        </a:xfrm>
      </p:grpSpPr>
      <p:pic>
        <p:nvPicPr>
          <p:cNvPr id="123" name="Google Shape;123;p23"/>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124" name="Google Shape;124;p23"/>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25" name="Google Shape;125;p23"/>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26" name="Google Shape;126;p23"/>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27" name="Google Shape;127;p23"/>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23"/>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Spritze V2">
  <p:cSld name="Title Slide_1_1_1_1_1_1_1_1_1_1_1_1_1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9641" l="0" r="0" t="0"/>
          <a:stretch/>
        </p:blipFill>
        <p:spPr>
          <a:xfrm>
            <a:off x="0" y="3363975"/>
            <a:ext cx="9144001" cy="1779525"/>
          </a:xfrm>
          <a:prstGeom prst="rect">
            <a:avLst/>
          </a:prstGeom>
          <a:noFill/>
          <a:ln>
            <a:noFill/>
          </a:ln>
        </p:spPr>
      </p:pic>
      <p:cxnSp>
        <p:nvCxnSpPr>
          <p:cNvPr id="131" name="Google Shape;131;p24"/>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32" name="Google Shape;132;p24"/>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33" name="Google Shape;133;p24"/>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34" name="Google Shape;134;p24"/>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 name="Google Shape;135;p24"/>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Thermo">
  <p:cSld name="Title Slide_1_1_1_1_1_1_1_1_1_1_1_1_1_1_1">
    <p:spTree>
      <p:nvGrpSpPr>
        <p:cNvPr id="136" name="Shape 136"/>
        <p:cNvGrpSpPr/>
        <p:nvPr/>
      </p:nvGrpSpPr>
      <p:grpSpPr>
        <a:xfrm>
          <a:off x="0" y="0"/>
          <a:ext cx="0" cy="0"/>
          <a:chOff x="0" y="0"/>
          <a:chExt cx="0" cy="0"/>
        </a:xfrm>
      </p:grpSpPr>
      <p:pic>
        <p:nvPicPr>
          <p:cNvPr id="137" name="Google Shape;137;p25"/>
          <p:cNvPicPr preferRelativeResize="0"/>
          <p:nvPr/>
        </p:nvPicPr>
        <p:blipFill rotWithShape="1">
          <a:blip r:embed="rId2">
            <a:alphaModFix/>
          </a:blip>
          <a:srcRect b="9649" l="0" r="0" t="0"/>
          <a:stretch/>
        </p:blipFill>
        <p:spPr>
          <a:xfrm>
            <a:off x="0" y="3363975"/>
            <a:ext cx="9144001" cy="1779525"/>
          </a:xfrm>
          <a:prstGeom prst="rect">
            <a:avLst/>
          </a:prstGeom>
          <a:noFill/>
          <a:ln>
            <a:noFill/>
          </a:ln>
        </p:spPr>
      </p:pic>
      <p:cxnSp>
        <p:nvCxnSpPr>
          <p:cNvPr id="138" name="Google Shape;138;p25"/>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39" name="Google Shape;139;p25"/>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40" name="Google Shape;140;p25"/>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41" name="Google Shape;141;p25"/>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5"/>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Mann Folie">
  <p:cSld name="Title Slide_1_1_1_1_1_1_1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145" name="Google Shape;145;p26"/>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46" name="Google Shape;146;p26"/>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47" name="Google Shape;147;p26"/>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48" name="Google Shape;148;p26"/>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6"/>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Business V5">
  <p:cSld name="Title Slide_1_1_1_1_1_1_1_1_1">
    <p:spTree>
      <p:nvGrpSpPr>
        <p:cNvPr id="150" name="Shape 150"/>
        <p:cNvGrpSpPr/>
        <p:nvPr/>
      </p:nvGrpSpPr>
      <p:grpSpPr>
        <a:xfrm>
          <a:off x="0" y="0"/>
          <a:ext cx="0" cy="0"/>
          <a:chOff x="0" y="0"/>
          <a:chExt cx="0" cy="0"/>
        </a:xfrm>
      </p:grpSpPr>
      <p:pic>
        <p:nvPicPr>
          <p:cNvPr id="151" name="Google Shape;151;p27"/>
          <p:cNvPicPr preferRelativeResize="0"/>
          <p:nvPr/>
        </p:nvPicPr>
        <p:blipFill rotWithShape="1">
          <a:blip r:embed="rId2">
            <a:alphaModFix/>
          </a:blip>
          <a:srcRect b="9641" l="0" r="0" t="0"/>
          <a:stretch/>
        </p:blipFill>
        <p:spPr>
          <a:xfrm>
            <a:off x="0" y="3363975"/>
            <a:ext cx="9144001" cy="1779525"/>
          </a:xfrm>
          <a:prstGeom prst="rect">
            <a:avLst/>
          </a:prstGeom>
          <a:noFill/>
          <a:ln>
            <a:noFill/>
          </a:ln>
        </p:spPr>
      </p:pic>
      <p:cxnSp>
        <p:nvCxnSpPr>
          <p:cNvPr id="152" name="Google Shape;152;p27"/>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53" name="Google Shape;153;p27"/>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54" name="Google Shape;154;p27"/>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55" name="Google Shape;155;p27"/>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7"/>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Leben V1">
  <p:cSld name="Title Slide_1_1_1_1_1_1_1_1_1_1">
    <p:spTree>
      <p:nvGrpSpPr>
        <p:cNvPr id="157" name="Shape 157"/>
        <p:cNvGrpSpPr/>
        <p:nvPr/>
      </p:nvGrpSpPr>
      <p:grpSpPr>
        <a:xfrm>
          <a:off x="0" y="0"/>
          <a:ext cx="0" cy="0"/>
          <a:chOff x="0" y="0"/>
          <a:chExt cx="0" cy="0"/>
        </a:xfrm>
      </p:grpSpPr>
      <p:pic>
        <p:nvPicPr>
          <p:cNvPr id="158" name="Google Shape;158;p28"/>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159" name="Google Shape;159;p28"/>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60" name="Google Shape;160;p28"/>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61" name="Google Shape;161;p28"/>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62" name="Google Shape;162;p28"/>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 name="Google Shape;163;p28"/>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Leben V3">
  <p:cSld name="Title Slide_1_1_1_1_1_1_1_1_1_1_1_1">
    <p:spTree>
      <p:nvGrpSpPr>
        <p:cNvPr id="164" name="Shape 164"/>
        <p:cNvGrpSpPr/>
        <p:nvPr/>
      </p:nvGrpSpPr>
      <p:grpSpPr>
        <a:xfrm>
          <a:off x="0" y="0"/>
          <a:ext cx="0" cy="0"/>
          <a:chOff x="0" y="0"/>
          <a:chExt cx="0" cy="0"/>
        </a:xfrm>
      </p:grpSpPr>
      <p:pic>
        <p:nvPicPr>
          <p:cNvPr id="165" name="Google Shape;165;p29"/>
          <p:cNvPicPr preferRelativeResize="0"/>
          <p:nvPr/>
        </p:nvPicPr>
        <p:blipFill rotWithShape="1">
          <a:blip r:embed="rId2">
            <a:alphaModFix/>
          </a:blip>
          <a:srcRect b="0" l="0" r="0" t="9641"/>
          <a:stretch/>
        </p:blipFill>
        <p:spPr>
          <a:xfrm>
            <a:off x="0" y="3363974"/>
            <a:ext cx="9144001" cy="1779600"/>
          </a:xfrm>
          <a:prstGeom prst="rect">
            <a:avLst/>
          </a:prstGeom>
          <a:noFill/>
          <a:ln>
            <a:noFill/>
          </a:ln>
        </p:spPr>
      </p:pic>
      <p:cxnSp>
        <p:nvCxnSpPr>
          <p:cNvPr id="166" name="Google Shape;166;p29"/>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67" name="Google Shape;167;p29"/>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68" name="Google Shape;168;p29"/>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69" name="Google Shape;169;p29"/>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29"/>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Research Closer">
  <p:cSld name="Title Slide_1_1_1_1_1_1_1_1_1_1_1_1_1_2">
    <p:spTree>
      <p:nvGrpSpPr>
        <p:cNvPr id="171" name="Shape 171"/>
        <p:cNvGrpSpPr/>
        <p:nvPr/>
      </p:nvGrpSpPr>
      <p:grpSpPr>
        <a:xfrm>
          <a:off x="0" y="0"/>
          <a:ext cx="0" cy="0"/>
          <a:chOff x="0" y="0"/>
          <a:chExt cx="0" cy="0"/>
        </a:xfrm>
      </p:grpSpPr>
      <p:pic>
        <p:nvPicPr>
          <p:cNvPr id="172" name="Google Shape;172;p30"/>
          <p:cNvPicPr preferRelativeResize="0"/>
          <p:nvPr/>
        </p:nvPicPr>
        <p:blipFill rotWithShape="1">
          <a:blip r:embed="rId2">
            <a:alphaModFix/>
          </a:blip>
          <a:srcRect b="0" l="0" r="0" t="9641"/>
          <a:stretch/>
        </p:blipFill>
        <p:spPr>
          <a:xfrm>
            <a:off x="0" y="3363974"/>
            <a:ext cx="9144001" cy="1779600"/>
          </a:xfrm>
          <a:prstGeom prst="rect">
            <a:avLst/>
          </a:prstGeom>
          <a:noFill/>
          <a:ln>
            <a:noFill/>
          </a:ln>
        </p:spPr>
      </p:pic>
      <p:cxnSp>
        <p:nvCxnSpPr>
          <p:cNvPr id="173" name="Google Shape;173;p30"/>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174" name="Google Shape;174;p30"/>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75" name="Google Shape;175;p30"/>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76" name="Google Shape;176;p30"/>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30"/>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400"/>
              <a:buFont typeface="Times New Roman"/>
              <a:buNone/>
              <a:defRPr i="1" sz="2400">
                <a:solidFill>
                  <a:srgbClr val="666666"/>
                </a:solidFill>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and Content">
  <p:cSld name="Title/Sub and Content">
    <p:spTree>
      <p:nvGrpSpPr>
        <p:cNvPr id="22" name="Shape 22"/>
        <p:cNvGrpSpPr/>
        <p:nvPr/>
      </p:nvGrpSpPr>
      <p:grpSpPr>
        <a:xfrm>
          <a:off x="0" y="0"/>
          <a:ext cx="0" cy="0"/>
          <a:chOff x="0" y="0"/>
          <a:chExt cx="0" cy="0"/>
        </a:xfrm>
      </p:grpSpPr>
      <p:sp>
        <p:nvSpPr>
          <p:cNvPr id="23" name="Google Shape;23;p4"/>
          <p:cNvSpPr txBox="1"/>
          <p:nvPr>
            <p:ph idx="1" type="body"/>
          </p:nvPr>
        </p:nvSpPr>
        <p:spPr>
          <a:xfrm>
            <a:off x="397120" y="1354931"/>
            <a:ext cx="8354157" cy="3353991"/>
          </a:xfrm>
          <a:prstGeom prst="rect">
            <a:avLst/>
          </a:prstGeom>
          <a:noFill/>
          <a:ln>
            <a:noFill/>
          </a:ln>
        </p:spPr>
        <p:txBody>
          <a:bodyPr anchorCtr="0" anchor="t" bIns="91425" lIns="91425" spcFirstLastPara="1" rIns="91425" wrap="square" tIns="91425">
            <a:noAutofit/>
          </a:bodyPr>
          <a:lstStyle>
            <a:lvl1pPr indent="-336550" lvl="0" marL="457200" rtl="0" algn="l">
              <a:spcBef>
                <a:spcPts val="1275"/>
              </a:spcBef>
              <a:spcAft>
                <a:spcPts val="0"/>
              </a:spcAft>
              <a:buClr>
                <a:schemeClr val="dk1"/>
              </a:buClr>
              <a:buSzPts val="1700"/>
              <a:buFont typeface="Arial"/>
              <a:buChar char="●"/>
              <a:defRPr/>
            </a:lvl1pPr>
            <a:lvl2pPr indent="-336550" lvl="1" marL="914400" rtl="0" algn="l">
              <a:spcBef>
                <a:spcPts val="510"/>
              </a:spcBef>
              <a:spcAft>
                <a:spcPts val="0"/>
              </a:spcAft>
              <a:buClr>
                <a:schemeClr val="dk1"/>
              </a:buClr>
              <a:buSzPts val="1700"/>
              <a:buChar char="○"/>
              <a:defRPr/>
            </a:lvl2pPr>
            <a:lvl3pPr indent="-336550" lvl="2" marL="1371600" rtl="0" algn="l">
              <a:spcBef>
                <a:spcPts val="340"/>
              </a:spcBef>
              <a:spcAft>
                <a:spcPts val="0"/>
              </a:spcAft>
              <a:buClr>
                <a:schemeClr val="dk1"/>
              </a:buClr>
              <a:buSzPts val="1700"/>
              <a:buChar char="■"/>
              <a:defRPr/>
            </a:lvl3pPr>
            <a:lvl4pPr indent="-336550" lvl="3" marL="1828800" rtl="0" algn="l">
              <a:spcBef>
                <a:spcPts val="340"/>
              </a:spcBef>
              <a:spcAft>
                <a:spcPts val="0"/>
              </a:spcAft>
              <a:buClr>
                <a:schemeClr val="dk1"/>
              </a:buClr>
              <a:buSzPts val="1700"/>
              <a:buChar char="●"/>
              <a:defRPr/>
            </a:lvl4pPr>
            <a:lvl5pPr indent="-336550" lvl="4" marL="2286000" rtl="0" algn="l">
              <a:spcBef>
                <a:spcPts val="340"/>
              </a:spcBef>
              <a:spcAft>
                <a:spcPts val="0"/>
              </a:spcAft>
              <a:buClr>
                <a:schemeClr val="dk1"/>
              </a:buClr>
              <a:buSzPts val="1700"/>
              <a:buChar char="○"/>
              <a:defRPr/>
            </a:lvl5pPr>
            <a:lvl6pPr indent="-336550" lvl="5" marL="2743200" rtl="0" algn="l">
              <a:spcBef>
                <a:spcPts val="340"/>
              </a:spcBef>
              <a:spcAft>
                <a:spcPts val="0"/>
              </a:spcAft>
              <a:buClr>
                <a:schemeClr val="dk1"/>
              </a:buClr>
              <a:buSzPts val="1700"/>
              <a:buChar char="■"/>
              <a:defRPr/>
            </a:lvl6pPr>
            <a:lvl7pPr indent="-336550" lvl="6" marL="3200400" rtl="0" algn="l">
              <a:spcBef>
                <a:spcPts val="340"/>
              </a:spcBef>
              <a:spcAft>
                <a:spcPts val="0"/>
              </a:spcAft>
              <a:buClr>
                <a:schemeClr val="dk1"/>
              </a:buClr>
              <a:buSzPts val="1700"/>
              <a:buChar char="●"/>
              <a:defRPr/>
            </a:lvl7pPr>
            <a:lvl8pPr indent="-336550" lvl="7" marL="3657600" rtl="0" algn="l">
              <a:spcBef>
                <a:spcPts val="340"/>
              </a:spcBef>
              <a:spcAft>
                <a:spcPts val="0"/>
              </a:spcAft>
              <a:buClr>
                <a:schemeClr val="dk1"/>
              </a:buClr>
              <a:buSzPts val="1700"/>
              <a:buChar char="○"/>
              <a:defRPr/>
            </a:lvl8pPr>
            <a:lvl9pPr indent="-336550" lvl="8" marL="4114800" rtl="0" algn="l">
              <a:spcBef>
                <a:spcPts val="340"/>
              </a:spcBef>
              <a:spcAft>
                <a:spcPts val="0"/>
              </a:spcAft>
              <a:buClr>
                <a:schemeClr val="dk1"/>
              </a:buClr>
              <a:buSzPts val="1700"/>
              <a:buChar char="■"/>
              <a:defRPr/>
            </a:lvl9pPr>
          </a:lstStyle>
          <a:p/>
        </p:txBody>
      </p:sp>
      <p:sp>
        <p:nvSpPr>
          <p:cNvPr id="24" name="Google Shape;24;p4"/>
          <p:cNvSpPr txBox="1"/>
          <p:nvPr>
            <p:ph idx="2" type="subTitle"/>
          </p:nvPr>
        </p:nvSpPr>
        <p:spPr>
          <a:xfrm>
            <a:off x="384450" y="821725"/>
            <a:ext cx="8375700" cy="4824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000"/>
              <a:buFont typeface="Times New Roman"/>
              <a:buNone/>
              <a:defRPr i="1" sz="2000">
                <a:solidFill>
                  <a:srgbClr val="666666"/>
                </a:solidFill>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2" lvl="2" marL="1057942" marR="0" rtl="0" algn="l">
              <a:spcBef>
                <a:spcPts val="340"/>
              </a:spcBef>
              <a:spcAft>
                <a:spcPts val="0"/>
              </a:spcAft>
              <a:buClr>
                <a:schemeClr val="dk1"/>
              </a:buClr>
              <a:buSzPts val="1700"/>
              <a:buFont typeface="Arial"/>
              <a:buChar char="•"/>
              <a:defRPr/>
            </a:lvl3pPr>
            <a:lvl4pPr indent="-245956" lvl="3" marL="1465156"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2" lvl="5" marL="2260642" marR="0" rtl="0" algn="l">
              <a:spcBef>
                <a:spcPts val="340"/>
              </a:spcBef>
              <a:spcAft>
                <a:spcPts val="0"/>
              </a:spcAft>
              <a:buClr>
                <a:schemeClr val="dk1"/>
              </a:buClr>
              <a:buSzPts val="1700"/>
              <a:buFont typeface="Arial"/>
              <a:buChar char="»"/>
              <a:defRPr/>
            </a:lvl6pPr>
            <a:lvl7pPr indent="-249968" lvl="6" marL="2650268" marR="0" rtl="0" algn="l">
              <a:spcBef>
                <a:spcPts val="340"/>
              </a:spcBef>
              <a:spcAft>
                <a:spcPts val="0"/>
              </a:spcAft>
              <a:buClr>
                <a:schemeClr val="dk1"/>
              </a:buClr>
              <a:buSzPts val="1700"/>
              <a:buFont typeface="Arial"/>
              <a:buChar char="»"/>
              <a:defRPr/>
            </a:lvl7pPr>
            <a:lvl8pPr indent="-245893" lvl="7" marL="3039894"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25" name="Google Shape;25;p4"/>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 name="Google Shape;26;p4"/>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 Doing now what patients need next">
  <p:cSld name="CUSTOM">
    <p:spTree>
      <p:nvGrpSpPr>
        <p:cNvPr id="178" name="Shape 178"/>
        <p:cNvGrpSpPr/>
        <p:nvPr/>
      </p:nvGrpSpPr>
      <p:grpSpPr>
        <a:xfrm>
          <a:off x="0" y="0"/>
          <a:ext cx="0" cy="0"/>
          <a:chOff x="0" y="0"/>
          <a:chExt cx="0" cy="0"/>
        </a:xfrm>
      </p:grpSpPr>
      <p:pic>
        <p:nvPicPr>
          <p:cNvPr id="179" name="Google Shape;179;p31"/>
          <p:cNvPicPr preferRelativeResize="0"/>
          <p:nvPr/>
        </p:nvPicPr>
        <p:blipFill>
          <a:blip r:embed="rId2">
            <a:alphaModFix/>
          </a:blip>
          <a:stretch>
            <a:fillRect/>
          </a:stretch>
        </p:blipFill>
        <p:spPr>
          <a:xfrm>
            <a:off x="1143001" y="2107357"/>
            <a:ext cx="6857997" cy="928785"/>
          </a:xfrm>
          <a:prstGeom prst="rect">
            <a:avLst/>
          </a:prstGeom>
          <a:noFill/>
          <a:ln>
            <a:noFill/>
          </a:ln>
        </p:spPr>
      </p:pic>
      <p:sp>
        <p:nvSpPr>
          <p:cNvPr id="180" name="Google Shape;180;p31"/>
          <p:cNvSpPr/>
          <p:nvPr/>
        </p:nvSpPr>
        <p:spPr>
          <a:xfrm>
            <a:off x="8226675" y="197275"/>
            <a:ext cx="657600" cy="38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7" name="Shape 187"/>
        <p:cNvGrpSpPr/>
        <p:nvPr/>
      </p:nvGrpSpPr>
      <p:grpSpPr>
        <a:xfrm>
          <a:off x="0" y="0"/>
          <a:ext cx="0" cy="0"/>
          <a:chOff x="0" y="0"/>
          <a:chExt cx="0" cy="0"/>
        </a:xfrm>
      </p:grpSpPr>
      <p:sp>
        <p:nvSpPr>
          <p:cNvPr id="188" name="Google Shape;188;p33"/>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9" name="Google Shape;189;p33"/>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rtl="0" algn="ctr">
              <a:spcBef>
                <a:spcPts val="7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0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5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90" name="Google Shape;190;p3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1" name="Google Shape;191;p3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2" name="Google Shape;192;p3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3" name="Shape 193"/>
        <p:cNvGrpSpPr/>
        <p:nvPr/>
      </p:nvGrpSpPr>
      <p:grpSpPr>
        <a:xfrm>
          <a:off x="0" y="0"/>
          <a:ext cx="0" cy="0"/>
          <a:chOff x="0" y="0"/>
          <a:chExt cx="0" cy="0"/>
        </a:xfrm>
      </p:grpSpPr>
      <p:sp>
        <p:nvSpPr>
          <p:cNvPr id="194" name="Google Shape;194;p3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5" name="Google Shape;195;p3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6" name="Google Shape;196;p3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7" name="Google Shape;197;p3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8" name="Google Shape;198;p3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9" name="Shape 199"/>
        <p:cNvGrpSpPr/>
        <p:nvPr/>
      </p:nvGrpSpPr>
      <p:grpSpPr>
        <a:xfrm>
          <a:off x="0" y="0"/>
          <a:ext cx="0" cy="0"/>
          <a:chOff x="0" y="0"/>
          <a:chExt cx="0" cy="0"/>
        </a:xfrm>
      </p:grpSpPr>
      <p:sp>
        <p:nvSpPr>
          <p:cNvPr id="200" name="Google Shape;200;p35"/>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1" name="Google Shape;201;p35"/>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40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0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30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30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30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30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30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30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202" name="Google Shape;202;p3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3" name="Google Shape;203;p3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4" name="Google Shape;204;p3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5" name="Shape 205"/>
        <p:cNvGrpSpPr/>
        <p:nvPr/>
      </p:nvGrpSpPr>
      <p:grpSpPr>
        <a:xfrm>
          <a:off x="0" y="0"/>
          <a:ext cx="0" cy="0"/>
          <a:chOff x="0" y="0"/>
          <a:chExt cx="0" cy="0"/>
        </a:xfrm>
      </p:grpSpPr>
      <p:sp>
        <p:nvSpPr>
          <p:cNvPr id="206" name="Google Shape;206;p3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7" name="Google Shape;207;p3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8" name="Google Shape;208;p36"/>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p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 name="Google Shape;210;p3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 name="Google Shape;211;p3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2" name="Shape 212"/>
        <p:cNvGrpSpPr/>
        <p:nvPr/>
      </p:nvGrpSpPr>
      <p:grpSpPr>
        <a:xfrm>
          <a:off x="0" y="0"/>
          <a:ext cx="0" cy="0"/>
          <a:chOff x="0" y="0"/>
          <a:chExt cx="0" cy="0"/>
        </a:xfrm>
      </p:grpSpPr>
      <p:sp>
        <p:nvSpPr>
          <p:cNvPr id="213" name="Google Shape;213;p3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4" name="Google Shape;214;p37"/>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50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215" name="Google Shape;215;p37"/>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6" name="Google Shape;216;p37"/>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50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0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217" name="Google Shape;217;p37"/>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18" name="Google Shape;218;p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9" name="Google Shape;219;p3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0" name="Google Shape;220;p3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1" name="Shape 221"/>
        <p:cNvGrpSpPr/>
        <p:nvPr/>
      </p:nvGrpSpPr>
      <p:grpSpPr>
        <a:xfrm>
          <a:off x="0" y="0"/>
          <a:ext cx="0" cy="0"/>
          <a:chOff x="0" y="0"/>
          <a:chExt cx="0" cy="0"/>
        </a:xfrm>
      </p:grpSpPr>
      <p:sp>
        <p:nvSpPr>
          <p:cNvPr id="222" name="Google Shape;222;p3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3" name="Google Shape;223;p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4" name="Google Shape;224;p3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5" name="Google Shape;225;p3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6" name="Shape 226"/>
        <p:cNvGrpSpPr/>
        <p:nvPr/>
      </p:nvGrpSpPr>
      <p:grpSpPr>
        <a:xfrm>
          <a:off x="0" y="0"/>
          <a:ext cx="0" cy="0"/>
          <a:chOff x="0" y="0"/>
          <a:chExt cx="0" cy="0"/>
        </a:xfrm>
      </p:grpSpPr>
      <p:sp>
        <p:nvSpPr>
          <p:cNvPr id="227" name="Google Shape;227;p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8" name="Google Shape;228;p3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9" name="Google Shape;229;p3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30" name="Shape 230"/>
        <p:cNvGrpSpPr/>
        <p:nvPr/>
      </p:nvGrpSpPr>
      <p:grpSpPr>
        <a:xfrm>
          <a:off x="0" y="0"/>
          <a:ext cx="0" cy="0"/>
          <a:chOff x="0" y="0"/>
          <a:chExt cx="0" cy="0"/>
        </a:xfrm>
      </p:grpSpPr>
      <p:sp>
        <p:nvSpPr>
          <p:cNvPr id="231" name="Google Shape;231;p4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2" name="Google Shape;232;p40"/>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3" name="Google Shape;233;p4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0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0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234" name="Google Shape;234;p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5" name="Google Shape;235;p4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6" name="Google Shape;236;p4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37" name="Shape 237"/>
        <p:cNvGrpSpPr/>
        <p:nvPr/>
      </p:nvGrpSpPr>
      <p:grpSpPr>
        <a:xfrm>
          <a:off x="0" y="0"/>
          <a:ext cx="0" cy="0"/>
          <a:chOff x="0" y="0"/>
          <a:chExt cx="0" cy="0"/>
        </a:xfrm>
      </p:grpSpPr>
      <p:sp>
        <p:nvSpPr>
          <p:cNvPr id="238" name="Google Shape;238;p4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9" name="Google Shape;239;p41"/>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7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40" name="Google Shape;240;p4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0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0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20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241" name="Google Shape;241;p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Google Shape;242;p4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3" name="Google Shape;243;p4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29" name="Google Shape;29;p5"/>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44" name="Shape 244"/>
        <p:cNvGrpSpPr/>
        <p:nvPr/>
      </p:nvGrpSpPr>
      <p:grpSpPr>
        <a:xfrm>
          <a:off x="0" y="0"/>
          <a:ext cx="0" cy="0"/>
          <a:chOff x="0" y="0"/>
          <a:chExt cx="0" cy="0"/>
        </a:xfrm>
      </p:grpSpPr>
      <p:sp>
        <p:nvSpPr>
          <p:cNvPr id="245" name="Google Shape;245;p4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46" name="Google Shape;246;p42"/>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7" name="Google Shape;247;p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8" name="Google Shape;248;p4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9" name="Google Shape;249;p4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50" name="Shape 250"/>
        <p:cNvGrpSpPr/>
        <p:nvPr/>
      </p:nvGrpSpPr>
      <p:grpSpPr>
        <a:xfrm>
          <a:off x="0" y="0"/>
          <a:ext cx="0" cy="0"/>
          <a:chOff x="0" y="0"/>
          <a:chExt cx="0" cy="0"/>
        </a:xfrm>
      </p:grpSpPr>
      <p:sp>
        <p:nvSpPr>
          <p:cNvPr id="251" name="Google Shape;251;p43"/>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2" name="Google Shape;252;p43"/>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3" name="Google Shape;253;p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4" name="Google Shape;254;p4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5" name="Google Shape;255;p4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Arzt">
  <p:cSld name="Title Slide">
    <p:spTree>
      <p:nvGrpSpPr>
        <p:cNvPr id="262" name="Shape 262"/>
        <p:cNvGrpSpPr/>
        <p:nvPr/>
      </p:nvGrpSpPr>
      <p:grpSpPr>
        <a:xfrm>
          <a:off x="0" y="0"/>
          <a:ext cx="0" cy="0"/>
          <a:chOff x="0" y="0"/>
          <a:chExt cx="0" cy="0"/>
        </a:xfrm>
      </p:grpSpPr>
      <p:pic>
        <p:nvPicPr>
          <p:cNvPr id="263" name="Google Shape;263;p45"/>
          <p:cNvPicPr preferRelativeResize="0"/>
          <p:nvPr/>
        </p:nvPicPr>
        <p:blipFill rotWithShape="1">
          <a:blip r:embed="rId2">
            <a:alphaModFix/>
          </a:blip>
          <a:srcRect b="0" l="0" r="0" t="9641"/>
          <a:stretch/>
        </p:blipFill>
        <p:spPr>
          <a:xfrm>
            <a:off x="0" y="3363974"/>
            <a:ext cx="9144001" cy="1779600"/>
          </a:xfrm>
          <a:prstGeom prst="rect">
            <a:avLst/>
          </a:prstGeom>
          <a:noFill/>
          <a:ln>
            <a:noFill/>
          </a:ln>
        </p:spPr>
      </p:pic>
      <p:cxnSp>
        <p:nvCxnSpPr>
          <p:cNvPr id="264" name="Google Shape;264;p45"/>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265" name="Google Shape;265;p45"/>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66" name="Google Shape;266;p45"/>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800"/>
              <a:buFont typeface="Times New Roman"/>
              <a:buNone/>
              <a:defRPr b="1" i="1" sz="28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pic>
        <p:nvPicPr>
          <p:cNvPr id="267" name="Google Shape;267;p45"/>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268" name="Google Shape;268;p45"/>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9" name="Shape 269"/>
        <p:cNvGrpSpPr/>
        <p:nvPr/>
      </p:nvGrpSpPr>
      <p:grpSpPr>
        <a:xfrm>
          <a:off x="0" y="0"/>
          <a:ext cx="0" cy="0"/>
          <a:chOff x="0" y="0"/>
          <a:chExt cx="0" cy="0"/>
        </a:xfrm>
      </p:grpSpPr>
      <p:sp>
        <p:nvSpPr>
          <p:cNvPr id="270" name="Google Shape;270;p46"/>
          <p:cNvSpPr txBox="1"/>
          <p:nvPr>
            <p:ph idx="1" type="body"/>
          </p:nvPr>
        </p:nvSpPr>
        <p:spPr>
          <a:xfrm>
            <a:off x="397120" y="1354931"/>
            <a:ext cx="8354100" cy="3354000"/>
          </a:xfrm>
          <a:prstGeom prst="rect">
            <a:avLst/>
          </a:prstGeom>
          <a:noFill/>
          <a:ln>
            <a:noFill/>
          </a:ln>
        </p:spPr>
        <p:txBody>
          <a:bodyPr anchorCtr="0" anchor="t" bIns="91425" lIns="91425" spcFirstLastPara="1" rIns="91425" wrap="square" tIns="91425">
            <a:noAutofit/>
          </a:bodyPr>
          <a:lstStyle>
            <a:lvl1pPr indent="-336550" lvl="0" marL="457200" rtl="0" algn="l">
              <a:spcBef>
                <a:spcPts val="1275"/>
              </a:spcBef>
              <a:spcAft>
                <a:spcPts val="0"/>
              </a:spcAft>
              <a:buClr>
                <a:schemeClr val="dk1"/>
              </a:buClr>
              <a:buSzPts val="1700"/>
              <a:buFont typeface="Arial"/>
              <a:buChar char="●"/>
              <a:defRPr sz="1700"/>
            </a:lvl1pPr>
            <a:lvl2pPr indent="-336550" lvl="1" marL="914400" rtl="0" algn="l">
              <a:spcBef>
                <a:spcPts val="1000"/>
              </a:spcBef>
              <a:spcAft>
                <a:spcPts val="0"/>
              </a:spcAft>
              <a:buClr>
                <a:schemeClr val="dk1"/>
              </a:buClr>
              <a:buSzPts val="1700"/>
              <a:buChar char="○"/>
              <a:defRPr sz="1700"/>
            </a:lvl2pPr>
            <a:lvl3pPr indent="-336550" lvl="2" marL="1371600" rtl="0" algn="l">
              <a:spcBef>
                <a:spcPts val="1000"/>
              </a:spcBef>
              <a:spcAft>
                <a:spcPts val="0"/>
              </a:spcAft>
              <a:buClr>
                <a:schemeClr val="dk1"/>
              </a:buClr>
              <a:buSzPts val="1700"/>
              <a:buChar char="■"/>
              <a:defRPr sz="1700"/>
            </a:lvl3pPr>
            <a:lvl4pPr indent="-336550" lvl="3" marL="1828800" rtl="0" algn="l">
              <a:spcBef>
                <a:spcPts val="1000"/>
              </a:spcBef>
              <a:spcAft>
                <a:spcPts val="0"/>
              </a:spcAft>
              <a:buClr>
                <a:schemeClr val="dk1"/>
              </a:buClr>
              <a:buSzPts val="1700"/>
              <a:buChar char="●"/>
              <a:defRPr sz="1700"/>
            </a:lvl4pPr>
            <a:lvl5pPr indent="-336550" lvl="4" marL="2286000" rtl="0" algn="l">
              <a:spcBef>
                <a:spcPts val="1000"/>
              </a:spcBef>
              <a:spcAft>
                <a:spcPts val="0"/>
              </a:spcAft>
              <a:buClr>
                <a:schemeClr val="dk1"/>
              </a:buClr>
              <a:buSzPts val="1700"/>
              <a:buChar char="○"/>
              <a:defRPr sz="1700"/>
            </a:lvl5pPr>
            <a:lvl6pPr indent="-336550" lvl="5" marL="2743200" rtl="0" algn="l">
              <a:spcBef>
                <a:spcPts val="1000"/>
              </a:spcBef>
              <a:spcAft>
                <a:spcPts val="0"/>
              </a:spcAft>
              <a:buClr>
                <a:schemeClr val="dk1"/>
              </a:buClr>
              <a:buSzPts val="1700"/>
              <a:buChar char="■"/>
              <a:defRPr sz="1700"/>
            </a:lvl6pPr>
            <a:lvl7pPr indent="-336550" lvl="6" marL="3200400" rtl="0" algn="l">
              <a:spcBef>
                <a:spcPts val="1000"/>
              </a:spcBef>
              <a:spcAft>
                <a:spcPts val="0"/>
              </a:spcAft>
              <a:buClr>
                <a:schemeClr val="dk1"/>
              </a:buClr>
              <a:buSzPts val="1700"/>
              <a:buChar char="●"/>
              <a:defRPr sz="1700"/>
            </a:lvl7pPr>
            <a:lvl8pPr indent="-336550" lvl="7" marL="3657600" rtl="0" algn="l">
              <a:spcBef>
                <a:spcPts val="1000"/>
              </a:spcBef>
              <a:spcAft>
                <a:spcPts val="0"/>
              </a:spcAft>
              <a:buClr>
                <a:schemeClr val="dk1"/>
              </a:buClr>
              <a:buSzPts val="1700"/>
              <a:buChar char="○"/>
              <a:defRPr sz="1700"/>
            </a:lvl8pPr>
            <a:lvl9pPr indent="-336550" lvl="8" marL="4114800" rtl="0" algn="l">
              <a:spcBef>
                <a:spcPts val="1000"/>
              </a:spcBef>
              <a:spcAft>
                <a:spcPts val="1000"/>
              </a:spcAft>
              <a:buClr>
                <a:schemeClr val="dk1"/>
              </a:buClr>
              <a:buSzPts val="1700"/>
              <a:buChar char="■"/>
              <a:defRPr sz="1700"/>
            </a:lvl9pPr>
          </a:lstStyle>
          <a:p/>
        </p:txBody>
      </p:sp>
      <p:sp>
        <p:nvSpPr>
          <p:cNvPr id="271" name="Google Shape;271;p46"/>
          <p:cNvSpPr txBox="1"/>
          <p:nvPr>
            <p:ph type="title"/>
          </p:nvPr>
        </p:nvSpPr>
        <p:spPr>
          <a:xfrm>
            <a:off x="384450" y="339325"/>
            <a:ext cx="7382100" cy="982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46"/>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and Content">
  <p:cSld name="Title/Sub and Content">
    <p:spTree>
      <p:nvGrpSpPr>
        <p:cNvPr id="273" name="Shape 273"/>
        <p:cNvGrpSpPr/>
        <p:nvPr/>
      </p:nvGrpSpPr>
      <p:grpSpPr>
        <a:xfrm>
          <a:off x="0" y="0"/>
          <a:ext cx="0" cy="0"/>
          <a:chOff x="0" y="0"/>
          <a:chExt cx="0" cy="0"/>
        </a:xfrm>
      </p:grpSpPr>
      <p:sp>
        <p:nvSpPr>
          <p:cNvPr id="274" name="Google Shape;274;p47"/>
          <p:cNvSpPr txBox="1"/>
          <p:nvPr>
            <p:ph idx="1" type="body"/>
          </p:nvPr>
        </p:nvSpPr>
        <p:spPr>
          <a:xfrm>
            <a:off x="397120" y="1354931"/>
            <a:ext cx="8354100" cy="3354000"/>
          </a:xfrm>
          <a:prstGeom prst="rect">
            <a:avLst/>
          </a:prstGeom>
          <a:noFill/>
          <a:ln>
            <a:noFill/>
          </a:ln>
        </p:spPr>
        <p:txBody>
          <a:bodyPr anchorCtr="0" anchor="t" bIns="91425" lIns="91425" spcFirstLastPara="1" rIns="91425" wrap="square" tIns="91425">
            <a:noAutofit/>
          </a:bodyPr>
          <a:lstStyle>
            <a:lvl1pPr indent="-336550" lvl="0" marL="457200" rtl="0" algn="l">
              <a:spcBef>
                <a:spcPts val="1275"/>
              </a:spcBef>
              <a:spcAft>
                <a:spcPts val="0"/>
              </a:spcAft>
              <a:buClr>
                <a:schemeClr val="dk1"/>
              </a:buClr>
              <a:buSzPts val="1700"/>
              <a:buFont typeface="Arial"/>
              <a:buChar char="●"/>
              <a:defRPr/>
            </a:lvl1pPr>
            <a:lvl2pPr indent="-336550" lvl="1" marL="914400" rtl="0" algn="l">
              <a:spcBef>
                <a:spcPts val="1000"/>
              </a:spcBef>
              <a:spcAft>
                <a:spcPts val="0"/>
              </a:spcAft>
              <a:buClr>
                <a:schemeClr val="dk1"/>
              </a:buClr>
              <a:buSzPts val="1700"/>
              <a:buChar char="○"/>
              <a:defRPr/>
            </a:lvl2pPr>
            <a:lvl3pPr indent="-336550" lvl="2" marL="1371600" rtl="0" algn="l">
              <a:spcBef>
                <a:spcPts val="1000"/>
              </a:spcBef>
              <a:spcAft>
                <a:spcPts val="0"/>
              </a:spcAft>
              <a:buClr>
                <a:schemeClr val="dk1"/>
              </a:buClr>
              <a:buSzPts val="1700"/>
              <a:buChar char="■"/>
              <a:defRPr/>
            </a:lvl3pPr>
            <a:lvl4pPr indent="-336550" lvl="3" marL="1828800" rtl="0" algn="l">
              <a:spcBef>
                <a:spcPts val="1000"/>
              </a:spcBef>
              <a:spcAft>
                <a:spcPts val="0"/>
              </a:spcAft>
              <a:buClr>
                <a:schemeClr val="dk1"/>
              </a:buClr>
              <a:buSzPts val="1700"/>
              <a:buChar char="●"/>
              <a:defRPr/>
            </a:lvl4pPr>
            <a:lvl5pPr indent="-336550" lvl="4" marL="2286000" rtl="0" algn="l">
              <a:spcBef>
                <a:spcPts val="1000"/>
              </a:spcBef>
              <a:spcAft>
                <a:spcPts val="0"/>
              </a:spcAft>
              <a:buClr>
                <a:schemeClr val="dk1"/>
              </a:buClr>
              <a:buSzPts val="1700"/>
              <a:buChar char="○"/>
              <a:defRPr/>
            </a:lvl5pPr>
            <a:lvl6pPr indent="-336550" lvl="5" marL="2743200" rtl="0" algn="l">
              <a:spcBef>
                <a:spcPts val="1000"/>
              </a:spcBef>
              <a:spcAft>
                <a:spcPts val="0"/>
              </a:spcAft>
              <a:buClr>
                <a:schemeClr val="dk1"/>
              </a:buClr>
              <a:buSzPts val="1700"/>
              <a:buChar char="■"/>
              <a:defRPr/>
            </a:lvl6pPr>
            <a:lvl7pPr indent="-336550" lvl="6" marL="3200400" rtl="0" algn="l">
              <a:spcBef>
                <a:spcPts val="1000"/>
              </a:spcBef>
              <a:spcAft>
                <a:spcPts val="0"/>
              </a:spcAft>
              <a:buClr>
                <a:schemeClr val="dk1"/>
              </a:buClr>
              <a:buSzPts val="1700"/>
              <a:buChar char="●"/>
              <a:defRPr/>
            </a:lvl7pPr>
            <a:lvl8pPr indent="-336550" lvl="7" marL="3657600" rtl="0" algn="l">
              <a:spcBef>
                <a:spcPts val="1000"/>
              </a:spcBef>
              <a:spcAft>
                <a:spcPts val="0"/>
              </a:spcAft>
              <a:buClr>
                <a:schemeClr val="dk1"/>
              </a:buClr>
              <a:buSzPts val="1700"/>
              <a:buChar char="○"/>
              <a:defRPr/>
            </a:lvl8pPr>
            <a:lvl9pPr indent="-336550" lvl="8" marL="4114800" rtl="0" algn="l">
              <a:spcBef>
                <a:spcPts val="1000"/>
              </a:spcBef>
              <a:spcAft>
                <a:spcPts val="1000"/>
              </a:spcAft>
              <a:buClr>
                <a:schemeClr val="dk1"/>
              </a:buClr>
              <a:buSzPts val="1700"/>
              <a:buChar char="■"/>
              <a:defRPr/>
            </a:lvl9pPr>
          </a:lstStyle>
          <a:p/>
        </p:txBody>
      </p:sp>
      <p:sp>
        <p:nvSpPr>
          <p:cNvPr id="275" name="Google Shape;275;p47"/>
          <p:cNvSpPr txBox="1"/>
          <p:nvPr>
            <p:ph idx="2" type="subTitle"/>
          </p:nvPr>
        </p:nvSpPr>
        <p:spPr>
          <a:xfrm>
            <a:off x="384450" y="821725"/>
            <a:ext cx="8375700" cy="4824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276" name="Google Shape;276;p47"/>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47"/>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78" name="Shape 278"/>
        <p:cNvGrpSpPr/>
        <p:nvPr/>
      </p:nvGrpSpPr>
      <p:grpSpPr>
        <a:xfrm>
          <a:off x="0" y="0"/>
          <a:ext cx="0" cy="0"/>
          <a:chOff x="0" y="0"/>
          <a:chExt cx="0" cy="0"/>
        </a:xfrm>
      </p:grpSpPr>
      <p:sp>
        <p:nvSpPr>
          <p:cNvPr id="279" name="Google Shape;279;p48"/>
          <p:cNvSpPr txBox="1"/>
          <p:nvPr>
            <p:ph idx="1" type="body"/>
          </p:nvPr>
        </p:nvSpPr>
        <p:spPr>
          <a:xfrm>
            <a:off x="397120" y="1354931"/>
            <a:ext cx="4106100" cy="3354000"/>
          </a:xfrm>
          <a:prstGeom prst="rect">
            <a:avLst/>
          </a:prstGeom>
          <a:noFill/>
          <a:ln>
            <a:noFill/>
          </a:ln>
        </p:spPr>
        <p:txBody>
          <a:bodyPr anchorCtr="0" anchor="t"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000"/>
              </a:spcBef>
              <a:spcAft>
                <a:spcPts val="0"/>
              </a:spcAft>
              <a:buSzPts val="1700"/>
              <a:buChar char="○"/>
              <a:defRPr/>
            </a:lvl2pPr>
            <a:lvl3pPr indent="-336550" lvl="2" marL="1371600" rtl="0">
              <a:spcBef>
                <a:spcPts val="1000"/>
              </a:spcBef>
              <a:spcAft>
                <a:spcPts val="0"/>
              </a:spcAft>
              <a:buSzPts val="1700"/>
              <a:buChar char="■"/>
              <a:defRPr/>
            </a:lvl3pPr>
            <a:lvl4pPr indent="-336550" lvl="3" marL="1828800" rtl="0">
              <a:spcBef>
                <a:spcPts val="1000"/>
              </a:spcBef>
              <a:spcAft>
                <a:spcPts val="0"/>
              </a:spcAft>
              <a:buSzPts val="1700"/>
              <a:buChar char="●"/>
              <a:defRPr/>
            </a:lvl4pPr>
            <a:lvl5pPr indent="-336550" lvl="4" marL="2286000" rtl="0">
              <a:spcBef>
                <a:spcPts val="1000"/>
              </a:spcBef>
              <a:spcAft>
                <a:spcPts val="0"/>
              </a:spcAft>
              <a:buSzPts val="1700"/>
              <a:buChar char="○"/>
              <a:defRPr/>
            </a:lvl5pPr>
            <a:lvl6pPr indent="-336550" lvl="5" marL="2743200" rtl="0">
              <a:spcBef>
                <a:spcPts val="1000"/>
              </a:spcBef>
              <a:spcAft>
                <a:spcPts val="0"/>
              </a:spcAft>
              <a:buSzPts val="1700"/>
              <a:buChar char="■"/>
              <a:defRPr/>
            </a:lvl6pPr>
            <a:lvl7pPr indent="-336550" lvl="6" marL="3200400" rtl="0">
              <a:spcBef>
                <a:spcPts val="1000"/>
              </a:spcBef>
              <a:spcAft>
                <a:spcPts val="0"/>
              </a:spcAft>
              <a:buSzPts val="1700"/>
              <a:buChar char="●"/>
              <a:defRPr/>
            </a:lvl7pPr>
            <a:lvl8pPr indent="-336550" lvl="7" marL="3657600" rtl="0">
              <a:spcBef>
                <a:spcPts val="1000"/>
              </a:spcBef>
              <a:spcAft>
                <a:spcPts val="0"/>
              </a:spcAft>
              <a:buSzPts val="1700"/>
              <a:buChar char="○"/>
              <a:defRPr/>
            </a:lvl8pPr>
            <a:lvl9pPr indent="-336550" lvl="8" marL="4114800" rtl="0">
              <a:spcBef>
                <a:spcPts val="1000"/>
              </a:spcBef>
              <a:spcAft>
                <a:spcPts val="1000"/>
              </a:spcAft>
              <a:buSzPts val="1700"/>
              <a:buChar char="■"/>
              <a:defRPr/>
            </a:lvl9pPr>
          </a:lstStyle>
          <a:p/>
        </p:txBody>
      </p:sp>
      <p:sp>
        <p:nvSpPr>
          <p:cNvPr id="280" name="Google Shape;280;p48"/>
          <p:cNvSpPr txBox="1"/>
          <p:nvPr>
            <p:ph idx="2" type="body"/>
          </p:nvPr>
        </p:nvSpPr>
        <p:spPr>
          <a:xfrm>
            <a:off x="4643804" y="1354931"/>
            <a:ext cx="4107600" cy="3354000"/>
          </a:xfrm>
          <a:prstGeom prst="rect">
            <a:avLst/>
          </a:prstGeom>
          <a:noFill/>
          <a:ln>
            <a:noFill/>
          </a:ln>
        </p:spPr>
        <p:txBody>
          <a:bodyPr anchorCtr="0" anchor="t"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000"/>
              </a:spcBef>
              <a:spcAft>
                <a:spcPts val="0"/>
              </a:spcAft>
              <a:buSzPts val="1700"/>
              <a:buChar char="○"/>
              <a:defRPr/>
            </a:lvl2pPr>
            <a:lvl3pPr indent="-336550" lvl="2" marL="1371600" rtl="0">
              <a:spcBef>
                <a:spcPts val="1000"/>
              </a:spcBef>
              <a:spcAft>
                <a:spcPts val="0"/>
              </a:spcAft>
              <a:buSzPts val="1700"/>
              <a:buChar char="■"/>
              <a:defRPr/>
            </a:lvl3pPr>
            <a:lvl4pPr indent="-336550" lvl="3" marL="1828800" rtl="0">
              <a:spcBef>
                <a:spcPts val="1000"/>
              </a:spcBef>
              <a:spcAft>
                <a:spcPts val="0"/>
              </a:spcAft>
              <a:buSzPts val="1700"/>
              <a:buChar char="●"/>
              <a:defRPr/>
            </a:lvl4pPr>
            <a:lvl5pPr indent="-336550" lvl="4" marL="2286000" rtl="0">
              <a:spcBef>
                <a:spcPts val="1000"/>
              </a:spcBef>
              <a:spcAft>
                <a:spcPts val="0"/>
              </a:spcAft>
              <a:buSzPts val="1700"/>
              <a:buChar char="○"/>
              <a:defRPr/>
            </a:lvl5pPr>
            <a:lvl6pPr indent="-336550" lvl="5" marL="2743200" rtl="0">
              <a:spcBef>
                <a:spcPts val="1000"/>
              </a:spcBef>
              <a:spcAft>
                <a:spcPts val="0"/>
              </a:spcAft>
              <a:buSzPts val="1700"/>
              <a:buChar char="■"/>
              <a:defRPr/>
            </a:lvl6pPr>
            <a:lvl7pPr indent="-336550" lvl="6" marL="3200400" rtl="0">
              <a:spcBef>
                <a:spcPts val="1000"/>
              </a:spcBef>
              <a:spcAft>
                <a:spcPts val="0"/>
              </a:spcAft>
              <a:buSzPts val="1700"/>
              <a:buChar char="●"/>
              <a:defRPr/>
            </a:lvl7pPr>
            <a:lvl8pPr indent="-336550" lvl="7" marL="3657600" rtl="0">
              <a:spcBef>
                <a:spcPts val="1000"/>
              </a:spcBef>
              <a:spcAft>
                <a:spcPts val="0"/>
              </a:spcAft>
              <a:buSzPts val="1700"/>
              <a:buChar char="○"/>
              <a:defRPr/>
            </a:lvl8pPr>
            <a:lvl9pPr indent="-336550" lvl="8" marL="4114800" rtl="0">
              <a:spcBef>
                <a:spcPts val="1000"/>
              </a:spcBef>
              <a:spcAft>
                <a:spcPts val="1000"/>
              </a:spcAft>
              <a:buSzPts val="1700"/>
              <a:buChar char="■"/>
              <a:defRPr/>
            </a:lvl9pPr>
          </a:lstStyle>
          <a:p/>
        </p:txBody>
      </p:sp>
      <p:sp>
        <p:nvSpPr>
          <p:cNvPr id="281" name="Google Shape;281;p48"/>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48"/>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Two Content">
  <p:cSld name="Title/Sub Two Content">
    <p:spTree>
      <p:nvGrpSpPr>
        <p:cNvPr id="283" name="Shape 283"/>
        <p:cNvGrpSpPr/>
        <p:nvPr/>
      </p:nvGrpSpPr>
      <p:grpSpPr>
        <a:xfrm>
          <a:off x="0" y="0"/>
          <a:ext cx="0" cy="0"/>
          <a:chOff x="0" y="0"/>
          <a:chExt cx="0" cy="0"/>
        </a:xfrm>
      </p:grpSpPr>
      <p:sp>
        <p:nvSpPr>
          <p:cNvPr id="284" name="Google Shape;284;p49"/>
          <p:cNvSpPr txBox="1"/>
          <p:nvPr>
            <p:ph idx="1" type="body"/>
          </p:nvPr>
        </p:nvSpPr>
        <p:spPr>
          <a:xfrm>
            <a:off x="397120" y="1354931"/>
            <a:ext cx="4106100" cy="3354000"/>
          </a:xfrm>
          <a:prstGeom prst="rect">
            <a:avLst/>
          </a:prstGeom>
          <a:noFill/>
          <a:ln>
            <a:noFill/>
          </a:ln>
        </p:spPr>
        <p:txBody>
          <a:bodyPr anchorCtr="0" anchor="t"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000"/>
              </a:spcBef>
              <a:spcAft>
                <a:spcPts val="0"/>
              </a:spcAft>
              <a:buSzPts val="1700"/>
              <a:buChar char="○"/>
              <a:defRPr/>
            </a:lvl2pPr>
            <a:lvl3pPr indent="-336550" lvl="2" marL="1371600" rtl="0">
              <a:spcBef>
                <a:spcPts val="1000"/>
              </a:spcBef>
              <a:spcAft>
                <a:spcPts val="0"/>
              </a:spcAft>
              <a:buSzPts val="1700"/>
              <a:buChar char="■"/>
              <a:defRPr/>
            </a:lvl3pPr>
            <a:lvl4pPr indent="-336550" lvl="3" marL="1828800" rtl="0">
              <a:spcBef>
                <a:spcPts val="1000"/>
              </a:spcBef>
              <a:spcAft>
                <a:spcPts val="0"/>
              </a:spcAft>
              <a:buSzPts val="1700"/>
              <a:buChar char="●"/>
              <a:defRPr/>
            </a:lvl4pPr>
            <a:lvl5pPr indent="-336550" lvl="4" marL="2286000" rtl="0">
              <a:spcBef>
                <a:spcPts val="1000"/>
              </a:spcBef>
              <a:spcAft>
                <a:spcPts val="0"/>
              </a:spcAft>
              <a:buSzPts val="1700"/>
              <a:buChar char="○"/>
              <a:defRPr/>
            </a:lvl5pPr>
            <a:lvl6pPr indent="-336550" lvl="5" marL="2743200" rtl="0">
              <a:spcBef>
                <a:spcPts val="1000"/>
              </a:spcBef>
              <a:spcAft>
                <a:spcPts val="0"/>
              </a:spcAft>
              <a:buSzPts val="1700"/>
              <a:buChar char="■"/>
              <a:defRPr/>
            </a:lvl6pPr>
            <a:lvl7pPr indent="-336550" lvl="6" marL="3200400" rtl="0">
              <a:spcBef>
                <a:spcPts val="1000"/>
              </a:spcBef>
              <a:spcAft>
                <a:spcPts val="0"/>
              </a:spcAft>
              <a:buSzPts val="1700"/>
              <a:buChar char="●"/>
              <a:defRPr/>
            </a:lvl7pPr>
            <a:lvl8pPr indent="-336550" lvl="7" marL="3657600" rtl="0">
              <a:spcBef>
                <a:spcPts val="1000"/>
              </a:spcBef>
              <a:spcAft>
                <a:spcPts val="0"/>
              </a:spcAft>
              <a:buSzPts val="1700"/>
              <a:buChar char="○"/>
              <a:defRPr/>
            </a:lvl8pPr>
            <a:lvl9pPr indent="-336550" lvl="8" marL="4114800" rtl="0">
              <a:spcBef>
                <a:spcPts val="1000"/>
              </a:spcBef>
              <a:spcAft>
                <a:spcPts val="1000"/>
              </a:spcAft>
              <a:buSzPts val="1700"/>
              <a:buChar char="■"/>
              <a:defRPr/>
            </a:lvl9pPr>
          </a:lstStyle>
          <a:p/>
        </p:txBody>
      </p:sp>
      <p:sp>
        <p:nvSpPr>
          <p:cNvPr id="285" name="Google Shape;285;p49"/>
          <p:cNvSpPr txBox="1"/>
          <p:nvPr>
            <p:ph idx="2" type="body"/>
          </p:nvPr>
        </p:nvSpPr>
        <p:spPr>
          <a:xfrm>
            <a:off x="4643804" y="1354931"/>
            <a:ext cx="4107600" cy="3354000"/>
          </a:xfrm>
          <a:prstGeom prst="rect">
            <a:avLst/>
          </a:prstGeom>
          <a:noFill/>
          <a:ln>
            <a:noFill/>
          </a:ln>
        </p:spPr>
        <p:txBody>
          <a:bodyPr anchorCtr="0" anchor="t"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000"/>
              </a:spcBef>
              <a:spcAft>
                <a:spcPts val="0"/>
              </a:spcAft>
              <a:buSzPts val="1700"/>
              <a:buChar char="○"/>
              <a:defRPr/>
            </a:lvl2pPr>
            <a:lvl3pPr indent="-336550" lvl="2" marL="1371600" rtl="0">
              <a:spcBef>
                <a:spcPts val="1000"/>
              </a:spcBef>
              <a:spcAft>
                <a:spcPts val="0"/>
              </a:spcAft>
              <a:buSzPts val="1700"/>
              <a:buChar char="■"/>
              <a:defRPr/>
            </a:lvl3pPr>
            <a:lvl4pPr indent="-336550" lvl="3" marL="1828800" rtl="0">
              <a:spcBef>
                <a:spcPts val="1000"/>
              </a:spcBef>
              <a:spcAft>
                <a:spcPts val="0"/>
              </a:spcAft>
              <a:buSzPts val="1700"/>
              <a:buChar char="●"/>
              <a:defRPr/>
            </a:lvl4pPr>
            <a:lvl5pPr indent="-336550" lvl="4" marL="2286000" rtl="0">
              <a:spcBef>
                <a:spcPts val="1000"/>
              </a:spcBef>
              <a:spcAft>
                <a:spcPts val="0"/>
              </a:spcAft>
              <a:buSzPts val="1700"/>
              <a:buChar char="○"/>
              <a:defRPr/>
            </a:lvl5pPr>
            <a:lvl6pPr indent="-336550" lvl="5" marL="2743200" rtl="0">
              <a:spcBef>
                <a:spcPts val="1000"/>
              </a:spcBef>
              <a:spcAft>
                <a:spcPts val="0"/>
              </a:spcAft>
              <a:buSzPts val="1700"/>
              <a:buChar char="■"/>
              <a:defRPr/>
            </a:lvl6pPr>
            <a:lvl7pPr indent="-336550" lvl="6" marL="3200400" rtl="0">
              <a:spcBef>
                <a:spcPts val="1000"/>
              </a:spcBef>
              <a:spcAft>
                <a:spcPts val="0"/>
              </a:spcAft>
              <a:buSzPts val="1700"/>
              <a:buChar char="●"/>
              <a:defRPr/>
            </a:lvl7pPr>
            <a:lvl8pPr indent="-336550" lvl="7" marL="3657600" rtl="0">
              <a:spcBef>
                <a:spcPts val="1000"/>
              </a:spcBef>
              <a:spcAft>
                <a:spcPts val="0"/>
              </a:spcAft>
              <a:buSzPts val="1700"/>
              <a:buChar char="○"/>
              <a:defRPr/>
            </a:lvl8pPr>
            <a:lvl9pPr indent="-336550" lvl="8" marL="4114800" rtl="0">
              <a:spcBef>
                <a:spcPts val="1000"/>
              </a:spcBef>
              <a:spcAft>
                <a:spcPts val="1000"/>
              </a:spcAft>
              <a:buSzPts val="1700"/>
              <a:buChar char="■"/>
              <a:defRPr/>
            </a:lvl9pPr>
          </a:lstStyle>
          <a:p/>
        </p:txBody>
      </p:sp>
      <p:sp>
        <p:nvSpPr>
          <p:cNvPr id="286" name="Google Shape;286;p49"/>
          <p:cNvSpPr txBox="1"/>
          <p:nvPr>
            <p:ph idx="3"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287" name="Google Shape;287;p49"/>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 name="Google Shape;288;p49"/>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with Two Photos">
  <p:cSld name="Title/Sub Two Content_1">
    <p:spTree>
      <p:nvGrpSpPr>
        <p:cNvPr id="289" name="Shape 289"/>
        <p:cNvGrpSpPr/>
        <p:nvPr/>
      </p:nvGrpSpPr>
      <p:grpSpPr>
        <a:xfrm>
          <a:off x="0" y="0"/>
          <a:ext cx="0" cy="0"/>
          <a:chOff x="0" y="0"/>
          <a:chExt cx="0" cy="0"/>
        </a:xfrm>
      </p:grpSpPr>
      <p:sp>
        <p:nvSpPr>
          <p:cNvPr id="290" name="Google Shape;290;p50"/>
          <p:cNvSpPr txBox="1"/>
          <p:nvPr>
            <p:ph idx="1"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291" name="Google Shape;291;p50"/>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50"/>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93" name="Google Shape;293;p50"/>
          <p:cNvPicPr preferRelativeResize="0"/>
          <p:nvPr/>
        </p:nvPicPr>
        <p:blipFill>
          <a:blip r:embed="rId2">
            <a:alphaModFix/>
          </a:blip>
          <a:stretch>
            <a:fillRect/>
          </a:stretch>
        </p:blipFill>
        <p:spPr>
          <a:xfrm>
            <a:off x="0" y="1353363"/>
            <a:ext cx="2181225" cy="1600200"/>
          </a:xfrm>
          <a:prstGeom prst="rect">
            <a:avLst/>
          </a:prstGeom>
          <a:noFill/>
          <a:ln>
            <a:noFill/>
          </a:ln>
        </p:spPr>
      </p:pic>
      <p:pic>
        <p:nvPicPr>
          <p:cNvPr id="294" name="Google Shape;294;p50"/>
          <p:cNvPicPr preferRelativeResize="0"/>
          <p:nvPr/>
        </p:nvPicPr>
        <p:blipFill>
          <a:blip r:embed="rId3">
            <a:alphaModFix/>
          </a:blip>
          <a:stretch>
            <a:fillRect/>
          </a:stretch>
        </p:blipFill>
        <p:spPr>
          <a:xfrm>
            <a:off x="0" y="3110288"/>
            <a:ext cx="2181225" cy="1600200"/>
          </a:xfrm>
          <a:prstGeom prst="rect">
            <a:avLst/>
          </a:prstGeom>
          <a:noFill/>
          <a:ln>
            <a:noFill/>
          </a:ln>
        </p:spPr>
      </p:pic>
      <p:sp>
        <p:nvSpPr>
          <p:cNvPr id="295" name="Google Shape;295;p50"/>
          <p:cNvSpPr txBox="1"/>
          <p:nvPr>
            <p:ph idx="2" type="body"/>
          </p:nvPr>
        </p:nvSpPr>
        <p:spPr>
          <a:xfrm>
            <a:off x="2338500" y="1354925"/>
            <a:ext cx="6412800" cy="1600200"/>
          </a:xfrm>
          <a:prstGeom prst="rect">
            <a:avLst/>
          </a:prstGeom>
        </p:spPr>
        <p:txBody>
          <a:bodyPr anchorCtr="0" anchor="b"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000"/>
              </a:spcBef>
              <a:spcAft>
                <a:spcPts val="0"/>
              </a:spcAft>
              <a:buSzPts val="1700"/>
              <a:buChar char="○"/>
              <a:defRPr/>
            </a:lvl2pPr>
            <a:lvl3pPr indent="-336550" lvl="2" marL="1371600" rtl="0">
              <a:spcBef>
                <a:spcPts val="1000"/>
              </a:spcBef>
              <a:spcAft>
                <a:spcPts val="0"/>
              </a:spcAft>
              <a:buSzPts val="1700"/>
              <a:buChar char="■"/>
              <a:defRPr/>
            </a:lvl3pPr>
            <a:lvl4pPr indent="-336550" lvl="3" marL="1828800" rtl="0">
              <a:spcBef>
                <a:spcPts val="1000"/>
              </a:spcBef>
              <a:spcAft>
                <a:spcPts val="0"/>
              </a:spcAft>
              <a:buSzPts val="1700"/>
              <a:buChar char="●"/>
              <a:defRPr/>
            </a:lvl4pPr>
            <a:lvl5pPr indent="-336550" lvl="4" marL="2286000" rtl="0">
              <a:spcBef>
                <a:spcPts val="1000"/>
              </a:spcBef>
              <a:spcAft>
                <a:spcPts val="0"/>
              </a:spcAft>
              <a:buSzPts val="1700"/>
              <a:buChar char="○"/>
              <a:defRPr/>
            </a:lvl5pPr>
            <a:lvl6pPr indent="-336550" lvl="5" marL="2743200" rtl="0">
              <a:spcBef>
                <a:spcPts val="1000"/>
              </a:spcBef>
              <a:spcAft>
                <a:spcPts val="0"/>
              </a:spcAft>
              <a:buSzPts val="1700"/>
              <a:buChar char="■"/>
              <a:defRPr/>
            </a:lvl6pPr>
            <a:lvl7pPr indent="-336550" lvl="6" marL="3200400" rtl="0">
              <a:spcBef>
                <a:spcPts val="1000"/>
              </a:spcBef>
              <a:spcAft>
                <a:spcPts val="0"/>
              </a:spcAft>
              <a:buSzPts val="1700"/>
              <a:buChar char="●"/>
              <a:defRPr/>
            </a:lvl7pPr>
            <a:lvl8pPr indent="-336550" lvl="7" marL="3657600" rtl="0">
              <a:spcBef>
                <a:spcPts val="1000"/>
              </a:spcBef>
              <a:spcAft>
                <a:spcPts val="0"/>
              </a:spcAft>
              <a:buSzPts val="1700"/>
              <a:buChar char="○"/>
              <a:defRPr/>
            </a:lvl8pPr>
            <a:lvl9pPr indent="-336550" lvl="8" marL="4114800" rtl="0">
              <a:spcBef>
                <a:spcPts val="1000"/>
              </a:spcBef>
              <a:spcAft>
                <a:spcPts val="1000"/>
              </a:spcAft>
              <a:buSzPts val="1700"/>
              <a:buChar char="■"/>
              <a:defRPr/>
            </a:lvl9pPr>
          </a:lstStyle>
          <a:p/>
        </p:txBody>
      </p:sp>
      <p:sp>
        <p:nvSpPr>
          <p:cNvPr id="296" name="Google Shape;296;p50"/>
          <p:cNvSpPr txBox="1"/>
          <p:nvPr>
            <p:ph idx="3" type="body"/>
          </p:nvPr>
        </p:nvSpPr>
        <p:spPr>
          <a:xfrm>
            <a:off x="2338500" y="3106425"/>
            <a:ext cx="6412800" cy="1600200"/>
          </a:xfrm>
          <a:prstGeom prst="rect">
            <a:avLst/>
          </a:prstGeom>
        </p:spPr>
        <p:txBody>
          <a:bodyPr anchorCtr="0" anchor="b"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000"/>
              </a:spcBef>
              <a:spcAft>
                <a:spcPts val="0"/>
              </a:spcAft>
              <a:buSzPts val="1700"/>
              <a:buChar char="○"/>
              <a:defRPr/>
            </a:lvl2pPr>
            <a:lvl3pPr indent="-336550" lvl="2" marL="1371600" rtl="0">
              <a:spcBef>
                <a:spcPts val="1000"/>
              </a:spcBef>
              <a:spcAft>
                <a:spcPts val="0"/>
              </a:spcAft>
              <a:buSzPts val="1700"/>
              <a:buChar char="■"/>
              <a:defRPr/>
            </a:lvl3pPr>
            <a:lvl4pPr indent="-336550" lvl="3" marL="1828800" rtl="0">
              <a:spcBef>
                <a:spcPts val="1000"/>
              </a:spcBef>
              <a:spcAft>
                <a:spcPts val="0"/>
              </a:spcAft>
              <a:buSzPts val="1700"/>
              <a:buChar char="●"/>
              <a:defRPr/>
            </a:lvl4pPr>
            <a:lvl5pPr indent="-336550" lvl="4" marL="2286000" rtl="0">
              <a:spcBef>
                <a:spcPts val="1000"/>
              </a:spcBef>
              <a:spcAft>
                <a:spcPts val="0"/>
              </a:spcAft>
              <a:buSzPts val="1700"/>
              <a:buChar char="○"/>
              <a:defRPr/>
            </a:lvl5pPr>
            <a:lvl6pPr indent="-336550" lvl="5" marL="2743200" rtl="0">
              <a:spcBef>
                <a:spcPts val="1000"/>
              </a:spcBef>
              <a:spcAft>
                <a:spcPts val="0"/>
              </a:spcAft>
              <a:buSzPts val="1700"/>
              <a:buChar char="■"/>
              <a:defRPr/>
            </a:lvl6pPr>
            <a:lvl7pPr indent="-336550" lvl="6" marL="3200400" rtl="0">
              <a:spcBef>
                <a:spcPts val="1000"/>
              </a:spcBef>
              <a:spcAft>
                <a:spcPts val="0"/>
              </a:spcAft>
              <a:buSzPts val="1700"/>
              <a:buChar char="●"/>
              <a:defRPr/>
            </a:lvl7pPr>
            <a:lvl8pPr indent="-336550" lvl="7" marL="3657600" rtl="0">
              <a:spcBef>
                <a:spcPts val="1000"/>
              </a:spcBef>
              <a:spcAft>
                <a:spcPts val="0"/>
              </a:spcAft>
              <a:buSzPts val="1700"/>
              <a:buChar char="○"/>
              <a:defRPr/>
            </a:lvl8pPr>
            <a:lvl9pPr indent="-336550" lvl="8" marL="4114800" rtl="0">
              <a:spcBef>
                <a:spcPts val="1000"/>
              </a:spcBef>
              <a:spcAft>
                <a:spcPts val="1000"/>
              </a:spcAft>
              <a:buSzPts val="17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97" name="Shape 297"/>
        <p:cNvGrpSpPr/>
        <p:nvPr/>
      </p:nvGrpSpPr>
      <p:grpSpPr>
        <a:xfrm>
          <a:off x="0" y="0"/>
          <a:ext cx="0" cy="0"/>
          <a:chOff x="0" y="0"/>
          <a:chExt cx="0" cy="0"/>
        </a:xfrm>
      </p:grpSpPr>
      <p:sp>
        <p:nvSpPr>
          <p:cNvPr id="298" name="Google Shape;298;p51"/>
          <p:cNvSpPr txBox="1"/>
          <p:nvPr>
            <p:ph idx="1" type="body"/>
          </p:nvPr>
        </p:nvSpPr>
        <p:spPr>
          <a:xfrm>
            <a:off x="384450" y="1851675"/>
            <a:ext cx="4152000" cy="2742900"/>
          </a:xfrm>
          <a:prstGeom prst="rect">
            <a:avLst/>
          </a:prstGeom>
          <a:noFill/>
          <a:ln>
            <a:noFill/>
          </a:ln>
        </p:spPr>
        <p:txBody>
          <a:bodyPr anchorCtr="0" anchor="t"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000"/>
              </a:spcBef>
              <a:spcAft>
                <a:spcPts val="0"/>
              </a:spcAft>
              <a:buSzPts val="1700"/>
              <a:buChar char="○"/>
              <a:defRPr/>
            </a:lvl2pPr>
            <a:lvl3pPr indent="-336550" lvl="2" marL="1371600" rtl="0">
              <a:spcBef>
                <a:spcPts val="1000"/>
              </a:spcBef>
              <a:spcAft>
                <a:spcPts val="0"/>
              </a:spcAft>
              <a:buSzPts val="1700"/>
              <a:buChar char="■"/>
              <a:defRPr/>
            </a:lvl3pPr>
            <a:lvl4pPr indent="-336550" lvl="3" marL="1828800" rtl="0">
              <a:spcBef>
                <a:spcPts val="1000"/>
              </a:spcBef>
              <a:spcAft>
                <a:spcPts val="0"/>
              </a:spcAft>
              <a:buSzPts val="1700"/>
              <a:buChar char="●"/>
              <a:defRPr/>
            </a:lvl4pPr>
            <a:lvl5pPr indent="-336550" lvl="4" marL="2286000" rtl="0">
              <a:spcBef>
                <a:spcPts val="1000"/>
              </a:spcBef>
              <a:spcAft>
                <a:spcPts val="0"/>
              </a:spcAft>
              <a:buSzPts val="1700"/>
              <a:buChar char="○"/>
              <a:defRPr/>
            </a:lvl5pPr>
            <a:lvl6pPr indent="-336550" lvl="5" marL="2743200" rtl="0">
              <a:spcBef>
                <a:spcPts val="1000"/>
              </a:spcBef>
              <a:spcAft>
                <a:spcPts val="0"/>
              </a:spcAft>
              <a:buSzPts val="1700"/>
              <a:buChar char="■"/>
              <a:defRPr/>
            </a:lvl6pPr>
            <a:lvl7pPr indent="-336550" lvl="6" marL="3200400" rtl="0">
              <a:spcBef>
                <a:spcPts val="1000"/>
              </a:spcBef>
              <a:spcAft>
                <a:spcPts val="0"/>
              </a:spcAft>
              <a:buSzPts val="1700"/>
              <a:buChar char="●"/>
              <a:defRPr/>
            </a:lvl7pPr>
            <a:lvl8pPr indent="-336550" lvl="7" marL="3657600" rtl="0">
              <a:spcBef>
                <a:spcPts val="1000"/>
              </a:spcBef>
              <a:spcAft>
                <a:spcPts val="0"/>
              </a:spcAft>
              <a:buSzPts val="1700"/>
              <a:buChar char="○"/>
              <a:defRPr/>
            </a:lvl8pPr>
            <a:lvl9pPr indent="-336550" lvl="8" marL="4114800" rtl="0">
              <a:spcBef>
                <a:spcPts val="1000"/>
              </a:spcBef>
              <a:spcAft>
                <a:spcPts val="1000"/>
              </a:spcAft>
              <a:buSzPts val="1700"/>
              <a:buChar char="■"/>
              <a:defRPr/>
            </a:lvl9pPr>
          </a:lstStyle>
          <a:p/>
        </p:txBody>
      </p:sp>
      <p:sp>
        <p:nvSpPr>
          <p:cNvPr id="299" name="Google Shape;299;p51"/>
          <p:cNvSpPr txBox="1"/>
          <p:nvPr>
            <p:ph idx="2" type="body"/>
          </p:nvPr>
        </p:nvSpPr>
        <p:spPr>
          <a:xfrm>
            <a:off x="4645270" y="1851670"/>
            <a:ext cx="4041600" cy="2742900"/>
          </a:xfrm>
          <a:prstGeom prst="rect">
            <a:avLst/>
          </a:prstGeom>
          <a:noFill/>
          <a:ln>
            <a:noFill/>
          </a:ln>
        </p:spPr>
        <p:txBody>
          <a:bodyPr anchorCtr="0" anchor="t"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000"/>
              </a:spcBef>
              <a:spcAft>
                <a:spcPts val="0"/>
              </a:spcAft>
              <a:buSzPts val="1700"/>
              <a:buChar char="○"/>
              <a:defRPr/>
            </a:lvl2pPr>
            <a:lvl3pPr indent="-336550" lvl="2" marL="1371600" rtl="0">
              <a:spcBef>
                <a:spcPts val="1000"/>
              </a:spcBef>
              <a:spcAft>
                <a:spcPts val="0"/>
              </a:spcAft>
              <a:buSzPts val="1700"/>
              <a:buChar char="■"/>
              <a:defRPr/>
            </a:lvl3pPr>
            <a:lvl4pPr indent="-336550" lvl="3" marL="1828800" rtl="0">
              <a:spcBef>
                <a:spcPts val="1000"/>
              </a:spcBef>
              <a:spcAft>
                <a:spcPts val="0"/>
              </a:spcAft>
              <a:buSzPts val="1700"/>
              <a:buChar char="●"/>
              <a:defRPr/>
            </a:lvl4pPr>
            <a:lvl5pPr indent="-336550" lvl="4" marL="2286000" rtl="0">
              <a:spcBef>
                <a:spcPts val="1000"/>
              </a:spcBef>
              <a:spcAft>
                <a:spcPts val="0"/>
              </a:spcAft>
              <a:buSzPts val="1700"/>
              <a:buChar char="○"/>
              <a:defRPr/>
            </a:lvl5pPr>
            <a:lvl6pPr indent="-336550" lvl="5" marL="2743200" rtl="0">
              <a:spcBef>
                <a:spcPts val="1000"/>
              </a:spcBef>
              <a:spcAft>
                <a:spcPts val="0"/>
              </a:spcAft>
              <a:buSzPts val="1700"/>
              <a:buChar char="■"/>
              <a:defRPr/>
            </a:lvl6pPr>
            <a:lvl7pPr indent="-336550" lvl="6" marL="3200400" rtl="0">
              <a:spcBef>
                <a:spcPts val="1000"/>
              </a:spcBef>
              <a:spcAft>
                <a:spcPts val="0"/>
              </a:spcAft>
              <a:buSzPts val="1700"/>
              <a:buChar char="●"/>
              <a:defRPr/>
            </a:lvl7pPr>
            <a:lvl8pPr indent="-336550" lvl="7" marL="3657600" rtl="0">
              <a:spcBef>
                <a:spcPts val="1000"/>
              </a:spcBef>
              <a:spcAft>
                <a:spcPts val="0"/>
              </a:spcAft>
              <a:buSzPts val="1700"/>
              <a:buChar char="○"/>
              <a:defRPr/>
            </a:lvl8pPr>
            <a:lvl9pPr indent="-336550" lvl="8" marL="4114800" rtl="0">
              <a:spcBef>
                <a:spcPts val="1000"/>
              </a:spcBef>
              <a:spcAft>
                <a:spcPts val="1000"/>
              </a:spcAft>
              <a:buSzPts val="1700"/>
              <a:buChar char="■"/>
              <a:defRPr/>
            </a:lvl9pPr>
          </a:lstStyle>
          <a:p/>
        </p:txBody>
      </p:sp>
      <p:sp>
        <p:nvSpPr>
          <p:cNvPr id="300" name="Google Shape;300;p51"/>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51"/>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51"/>
          <p:cNvSpPr txBox="1"/>
          <p:nvPr>
            <p:ph idx="3" type="subTitle"/>
          </p:nvPr>
        </p:nvSpPr>
        <p:spPr>
          <a:xfrm>
            <a:off x="384450" y="1203625"/>
            <a:ext cx="4152000" cy="648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1000"/>
              </a:spcBef>
              <a:spcAft>
                <a:spcPts val="0"/>
              </a:spcAft>
              <a:buNone/>
              <a:defRPr b="1"/>
            </a:lvl2pPr>
            <a:lvl3pPr lvl="2" rtl="0">
              <a:spcBef>
                <a:spcPts val="1000"/>
              </a:spcBef>
              <a:spcAft>
                <a:spcPts val="0"/>
              </a:spcAft>
              <a:buNone/>
              <a:defRPr b="1"/>
            </a:lvl3pPr>
            <a:lvl4pPr lvl="3" rtl="0">
              <a:spcBef>
                <a:spcPts val="1000"/>
              </a:spcBef>
              <a:spcAft>
                <a:spcPts val="0"/>
              </a:spcAft>
              <a:buNone/>
              <a:defRPr b="1"/>
            </a:lvl4pPr>
            <a:lvl5pPr lvl="4" rtl="0">
              <a:spcBef>
                <a:spcPts val="1000"/>
              </a:spcBef>
              <a:spcAft>
                <a:spcPts val="0"/>
              </a:spcAft>
              <a:buNone/>
              <a:defRPr b="1"/>
            </a:lvl5pPr>
            <a:lvl6pPr lvl="5" rtl="0">
              <a:spcBef>
                <a:spcPts val="1000"/>
              </a:spcBef>
              <a:spcAft>
                <a:spcPts val="0"/>
              </a:spcAft>
              <a:buNone/>
              <a:defRPr b="1"/>
            </a:lvl6pPr>
            <a:lvl7pPr lvl="6" rtl="0">
              <a:spcBef>
                <a:spcPts val="1000"/>
              </a:spcBef>
              <a:spcAft>
                <a:spcPts val="0"/>
              </a:spcAft>
              <a:buNone/>
              <a:defRPr b="1"/>
            </a:lvl7pPr>
            <a:lvl8pPr lvl="7" rtl="0">
              <a:spcBef>
                <a:spcPts val="1000"/>
              </a:spcBef>
              <a:spcAft>
                <a:spcPts val="0"/>
              </a:spcAft>
              <a:buNone/>
              <a:defRPr b="1"/>
            </a:lvl8pPr>
            <a:lvl9pPr lvl="8" rtl="0">
              <a:spcBef>
                <a:spcPts val="1000"/>
              </a:spcBef>
              <a:spcAft>
                <a:spcPts val="1000"/>
              </a:spcAft>
              <a:buNone/>
              <a:defRPr b="1"/>
            </a:lvl9pPr>
          </a:lstStyle>
          <a:p/>
        </p:txBody>
      </p:sp>
      <p:sp>
        <p:nvSpPr>
          <p:cNvPr id="303" name="Google Shape;303;p51"/>
          <p:cNvSpPr txBox="1"/>
          <p:nvPr>
            <p:ph idx="4" type="subTitle"/>
          </p:nvPr>
        </p:nvSpPr>
        <p:spPr>
          <a:xfrm>
            <a:off x="4645988" y="1203625"/>
            <a:ext cx="4040100" cy="648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1000"/>
              </a:spcBef>
              <a:spcAft>
                <a:spcPts val="0"/>
              </a:spcAft>
              <a:buNone/>
              <a:defRPr b="1"/>
            </a:lvl2pPr>
            <a:lvl3pPr lvl="2" rtl="0">
              <a:spcBef>
                <a:spcPts val="1000"/>
              </a:spcBef>
              <a:spcAft>
                <a:spcPts val="0"/>
              </a:spcAft>
              <a:buNone/>
              <a:defRPr b="1"/>
            </a:lvl3pPr>
            <a:lvl4pPr lvl="3" rtl="0">
              <a:spcBef>
                <a:spcPts val="1000"/>
              </a:spcBef>
              <a:spcAft>
                <a:spcPts val="0"/>
              </a:spcAft>
              <a:buNone/>
              <a:defRPr b="1"/>
            </a:lvl4pPr>
            <a:lvl5pPr lvl="4" rtl="0">
              <a:spcBef>
                <a:spcPts val="1000"/>
              </a:spcBef>
              <a:spcAft>
                <a:spcPts val="0"/>
              </a:spcAft>
              <a:buNone/>
              <a:defRPr b="1"/>
            </a:lvl5pPr>
            <a:lvl6pPr lvl="5" rtl="0">
              <a:spcBef>
                <a:spcPts val="1000"/>
              </a:spcBef>
              <a:spcAft>
                <a:spcPts val="0"/>
              </a:spcAft>
              <a:buNone/>
              <a:defRPr b="1"/>
            </a:lvl6pPr>
            <a:lvl7pPr lvl="6" rtl="0">
              <a:spcBef>
                <a:spcPts val="1000"/>
              </a:spcBef>
              <a:spcAft>
                <a:spcPts val="0"/>
              </a:spcAft>
              <a:buNone/>
              <a:defRPr b="1"/>
            </a:lvl7pPr>
            <a:lvl8pPr lvl="7" rtl="0">
              <a:spcBef>
                <a:spcPts val="1000"/>
              </a:spcBef>
              <a:spcAft>
                <a:spcPts val="0"/>
              </a:spcAft>
              <a:buNone/>
              <a:defRPr b="1"/>
            </a:lvl8pPr>
            <a:lvl9pPr lvl="8" rtl="0">
              <a:spcBef>
                <a:spcPts val="1000"/>
              </a:spcBef>
              <a:spcAft>
                <a:spcPts val="1000"/>
              </a:spcAft>
              <a:buNone/>
              <a:defRPr b="1"/>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4" name="Shape 304"/>
        <p:cNvGrpSpPr/>
        <p:nvPr/>
      </p:nvGrpSpPr>
      <p:grpSpPr>
        <a:xfrm>
          <a:off x="0" y="0"/>
          <a:ext cx="0" cy="0"/>
          <a:chOff x="0" y="0"/>
          <a:chExt cx="0" cy="0"/>
        </a:xfrm>
      </p:grpSpPr>
      <p:sp>
        <p:nvSpPr>
          <p:cNvPr id="305" name="Google Shape;305;p52"/>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52"/>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0" name="Shape 30"/>
        <p:cNvGrpSpPr/>
        <p:nvPr/>
      </p:nvGrpSpPr>
      <p:grpSpPr>
        <a:xfrm>
          <a:off x="0" y="0"/>
          <a:ext cx="0" cy="0"/>
          <a:chOff x="0" y="0"/>
          <a:chExt cx="0" cy="0"/>
        </a:xfrm>
      </p:grpSpPr>
      <p:sp>
        <p:nvSpPr>
          <p:cNvPr id="31" name="Google Shape;31;p6"/>
          <p:cNvSpPr txBox="1"/>
          <p:nvPr>
            <p:ph idx="1" type="body"/>
          </p:nvPr>
        </p:nvSpPr>
        <p:spPr>
          <a:xfrm>
            <a:off x="397120" y="1354931"/>
            <a:ext cx="4106008" cy="3353991"/>
          </a:xfrm>
          <a:prstGeom prst="rect">
            <a:avLst/>
          </a:prstGeom>
          <a:noFill/>
          <a:ln>
            <a:noFill/>
          </a:ln>
        </p:spPr>
        <p:txBody>
          <a:bodyPr anchorCtr="0" anchor="t" bIns="91425" lIns="91425" spcFirstLastPara="1" rIns="91425" wrap="square" tIns="91425">
            <a:noAutofit/>
          </a:bodyPr>
          <a:lstStyle>
            <a:lvl1pPr indent="-336550" lvl="0" marL="457200" rtl="0">
              <a:spcBef>
                <a:spcPts val="1275"/>
              </a:spcBef>
              <a:spcAft>
                <a:spcPts val="0"/>
              </a:spcAft>
              <a:buSzPts val="1700"/>
              <a:buChar char="●"/>
              <a:defRPr/>
            </a:lvl1pPr>
            <a:lvl2pPr indent="-336550" lvl="1" marL="914400" rtl="0">
              <a:spcBef>
                <a:spcPts val="510"/>
              </a:spcBef>
              <a:spcAft>
                <a:spcPts val="0"/>
              </a:spcAft>
              <a:buSzPts val="1700"/>
              <a:buChar char="○"/>
              <a:defRPr/>
            </a:lvl2pPr>
            <a:lvl3pPr indent="-336550" lvl="2" marL="1371600" rtl="0">
              <a:spcBef>
                <a:spcPts val="340"/>
              </a:spcBef>
              <a:spcAft>
                <a:spcPts val="0"/>
              </a:spcAft>
              <a:buSzPts val="1700"/>
              <a:buChar char="■"/>
              <a:defRPr/>
            </a:lvl3pPr>
            <a:lvl4pPr indent="-336550" lvl="3" marL="1828800" rtl="0">
              <a:spcBef>
                <a:spcPts val="340"/>
              </a:spcBef>
              <a:spcAft>
                <a:spcPts val="0"/>
              </a:spcAft>
              <a:buSzPts val="1700"/>
              <a:buChar char="●"/>
              <a:defRPr/>
            </a:lvl4pPr>
            <a:lvl5pPr indent="-336550" lvl="4" marL="2286000" rtl="0">
              <a:spcBef>
                <a:spcPts val="340"/>
              </a:spcBef>
              <a:spcAft>
                <a:spcPts val="0"/>
              </a:spcAft>
              <a:buSzPts val="1700"/>
              <a:buChar char="○"/>
              <a:defRPr/>
            </a:lvl5pPr>
            <a:lvl6pPr indent="-336550" lvl="5" marL="2743200" rtl="0">
              <a:spcBef>
                <a:spcPts val="340"/>
              </a:spcBef>
              <a:spcAft>
                <a:spcPts val="0"/>
              </a:spcAft>
              <a:buSzPts val="1700"/>
              <a:buChar char="■"/>
              <a:defRPr/>
            </a:lvl6pPr>
            <a:lvl7pPr indent="-336550" lvl="6" marL="3200400" rtl="0">
              <a:spcBef>
                <a:spcPts val="340"/>
              </a:spcBef>
              <a:spcAft>
                <a:spcPts val="0"/>
              </a:spcAft>
              <a:buSzPts val="1700"/>
              <a:buChar char="●"/>
              <a:defRPr/>
            </a:lvl7pPr>
            <a:lvl8pPr indent="-336550" lvl="7" marL="3657600" rtl="0">
              <a:spcBef>
                <a:spcPts val="340"/>
              </a:spcBef>
              <a:spcAft>
                <a:spcPts val="0"/>
              </a:spcAft>
              <a:buSzPts val="1700"/>
              <a:buChar char="○"/>
              <a:defRPr/>
            </a:lvl8pPr>
            <a:lvl9pPr indent="-336550" lvl="8" marL="4114800" rtl="0">
              <a:spcBef>
                <a:spcPts val="340"/>
              </a:spcBef>
              <a:spcAft>
                <a:spcPts val="0"/>
              </a:spcAft>
              <a:buSzPts val="1700"/>
              <a:buChar char="■"/>
              <a:defRPr/>
            </a:lvl9pPr>
          </a:lstStyle>
          <a:p/>
        </p:txBody>
      </p:sp>
      <p:sp>
        <p:nvSpPr>
          <p:cNvPr id="32" name="Google Shape;32;p6"/>
          <p:cNvSpPr txBox="1"/>
          <p:nvPr>
            <p:ph idx="2" type="body"/>
          </p:nvPr>
        </p:nvSpPr>
        <p:spPr>
          <a:xfrm>
            <a:off x="4643804" y="1354931"/>
            <a:ext cx="4107473" cy="3353991"/>
          </a:xfrm>
          <a:prstGeom prst="rect">
            <a:avLst/>
          </a:prstGeom>
          <a:noFill/>
          <a:ln>
            <a:noFill/>
          </a:ln>
        </p:spPr>
        <p:txBody>
          <a:bodyPr anchorCtr="0" anchor="t" bIns="91425" lIns="91425" spcFirstLastPara="1" rIns="91425" wrap="square" tIns="91425">
            <a:noAutofit/>
          </a:bodyPr>
          <a:lstStyle>
            <a:lvl1pPr indent="-336550" lvl="0" marL="457200" rtl="0">
              <a:spcBef>
                <a:spcPts val="1275"/>
              </a:spcBef>
              <a:spcAft>
                <a:spcPts val="0"/>
              </a:spcAft>
              <a:buSzPts val="1700"/>
              <a:buChar char="●"/>
              <a:defRPr/>
            </a:lvl1pPr>
            <a:lvl2pPr indent="-336550" lvl="1" marL="914400" rtl="0">
              <a:spcBef>
                <a:spcPts val="510"/>
              </a:spcBef>
              <a:spcAft>
                <a:spcPts val="0"/>
              </a:spcAft>
              <a:buSzPts val="1700"/>
              <a:buChar char="○"/>
              <a:defRPr/>
            </a:lvl2pPr>
            <a:lvl3pPr indent="-336550" lvl="2" marL="1371600" rtl="0">
              <a:spcBef>
                <a:spcPts val="340"/>
              </a:spcBef>
              <a:spcAft>
                <a:spcPts val="0"/>
              </a:spcAft>
              <a:buSzPts val="1700"/>
              <a:buChar char="■"/>
              <a:defRPr/>
            </a:lvl3pPr>
            <a:lvl4pPr indent="-336550" lvl="3" marL="1828800" rtl="0">
              <a:spcBef>
                <a:spcPts val="340"/>
              </a:spcBef>
              <a:spcAft>
                <a:spcPts val="0"/>
              </a:spcAft>
              <a:buSzPts val="1700"/>
              <a:buChar char="●"/>
              <a:defRPr/>
            </a:lvl4pPr>
            <a:lvl5pPr indent="-336550" lvl="4" marL="2286000" rtl="0">
              <a:spcBef>
                <a:spcPts val="340"/>
              </a:spcBef>
              <a:spcAft>
                <a:spcPts val="0"/>
              </a:spcAft>
              <a:buSzPts val="1700"/>
              <a:buChar char="○"/>
              <a:defRPr/>
            </a:lvl5pPr>
            <a:lvl6pPr indent="-336550" lvl="5" marL="2743200" rtl="0">
              <a:spcBef>
                <a:spcPts val="340"/>
              </a:spcBef>
              <a:spcAft>
                <a:spcPts val="0"/>
              </a:spcAft>
              <a:buSzPts val="1700"/>
              <a:buChar char="■"/>
              <a:defRPr/>
            </a:lvl6pPr>
            <a:lvl7pPr indent="-336550" lvl="6" marL="3200400" rtl="0">
              <a:spcBef>
                <a:spcPts val="340"/>
              </a:spcBef>
              <a:spcAft>
                <a:spcPts val="0"/>
              </a:spcAft>
              <a:buSzPts val="1700"/>
              <a:buChar char="●"/>
              <a:defRPr/>
            </a:lvl7pPr>
            <a:lvl8pPr indent="-336550" lvl="7" marL="3657600" rtl="0">
              <a:spcBef>
                <a:spcPts val="340"/>
              </a:spcBef>
              <a:spcAft>
                <a:spcPts val="0"/>
              </a:spcAft>
              <a:buSzPts val="1700"/>
              <a:buChar char="○"/>
              <a:defRPr/>
            </a:lvl8pPr>
            <a:lvl9pPr indent="-336550" lvl="8" marL="4114800" rtl="0">
              <a:spcBef>
                <a:spcPts val="340"/>
              </a:spcBef>
              <a:spcAft>
                <a:spcPts val="0"/>
              </a:spcAft>
              <a:buSzPts val="1700"/>
              <a:buChar char="■"/>
              <a:defRPr/>
            </a:lvl9pPr>
          </a:lstStyle>
          <a:p/>
        </p:txBody>
      </p:sp>
      <p:sp>
        <p:nvSpPr>
          <p:cNvPr id="33" name="Google Shape;33;p6"/>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6"/>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Only">
  <p:cSld name="Title/Sub Only">
    <p:spTree>
      <p:nvGrpSpPr>
        <p:cNvPr id="307" name="Shape 307"/>
        <p:cNvGrpSpPr/>
        <p:nvPr/>
      </p:nvGrpSpPr>
      <p:grpSpPr>
        <a:xfrm>
          <a:off x="0" y="0"/>
          <a:ext cx="0" cy="0"/>
          <a:chOff x="0" y="0"/>
          <a:chExt cx="0" cy="0"/>
        </a:xfrm>
      </p:grpSpPr>
      <p:sp>
        <p:nvSpPr>
          <p:cNvPr id="308" name="Google Shape;308;p53"/>
          <p:cNvSpPr txBox="1"/>
          <p:nvPr>
            <p:ph idx="1"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309" name="Google Shape;309;p53"/>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53"/>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With Table">
  <p:cSld name="Title/Sub Only_1">
    <p:spTree>
      <p:nvGrpSpPr>
        <p:cNvPr id="311" name="Shape 311"/>
        <p:cNvGrpSpPr/>
        <p:nvPr/>
      </p:nvGrpSpPr>
      <p:grpSpPr>
        <a:xfrm>
          <a:off x="0" y="0"/>
          <a:ext cx="0" cy="0"/>
          <a:chOff x="0" y="0"/>
          <a:chExt cx="0" cy="0"/>
        </a:xfrm>
      </p:grpSpPr>
      <p:sp>
        <p:nvSpPr>
          <p:cNvPr id="312" name="Google Shape;312;p54"/>
          <p:cNvSpPr txBox="1"/>
          <p:nvPr>
            <p:ph idx="1"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313" name="Google Shape;313;p54"/>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54"/>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aphicFrame>
        <p:nvGraphicFramePr>
          <p:cNvPr id="315" name="Google Shape;315;p54"/>
          <p:cNvGraphicFramePr/>
          <p:nvPr/>
        </p:nvGraphicFramePr>
        <p:xfrm>
          <a:off x="384450" y="1605175"/>
          <a:ext cx="3000000" cy="3000000"/>
        </p:xfrm>
        <a:graphic>
          <a:graphicData uri="http://schemas.openxmlformats.org/drawingml/2006/table">
            <a:tbl>
              <a:tblPr>
                <a:noFill/>
                <a:tableStyleId>{75751E2D-A1B1-4F78-995F-1BC60CE28E55}</a:tableStyleId>
              </a:tblPr>
              <a:tblGrid>
                <a:gridCol w="2826075"/>
                <a:gridCol w="1402375"/>
                <a:gridCol w="1402375"/>
                <a:gridCol w="1402375"/>
                <a:gridCol w="1402375"/>
              </a:tblGrid>
              <a:tr h="389225">
                <a:tc>
                  <a:txBody>
                    <a:bodyPr/>
                    <a:lstStyle/>
                    <a:p>
                      <a:pPr indent="0" lvl="0" marL="0" rtl="0" algn="l">
                        <a:spcBef>
                          <a:spcPts val="0"/>
                        </a:spcBef>
                        <a:spcAft>
                          <a:spcPts val="0"/>
                        </a:spcAft>
                        <a:buNone/>
                      </a:pPr>
                      <a:r>
                        <a:rPr b="1" lang="en-US"/>
                        <a:t>Title</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US"/>
                        <a:t>C1</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US"/>
                        <a:t>C2</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US"/>
                        <a:t>C3</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US"/>
                        <a:t>C4</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r>
              <a:tr h="649925">
                <a:tc>
                  <a:txBody>
                    <a:bodyPr/>
                    <a:lstStyle/>
                    <a:p>
                      <a:pPr indent="0" lvl="0" marL="0" rtl="0" algn="l">
                        <a:spcBef>
                          <a:spcPts val="0"/>
                        </a:spcBef>
                        <a:spcAft>
                          <a:spcPts val="0"/>
                        </a:spcAft>
                        <a:buNone/>
                      </a:pPr>
                      <a:r>
                        <a:rPr lang="en-US"/>
                        <a:t>Row 1</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649925">
                <a:tc>
                  <a:txBody>
                    <a:bodyPr/>
                    <a:lstStyle/>
                    <a:p>
                      <a:pPr indent="0" lvl="0" marL="0" rtl="0" algn="l">
                        <a:spcBef>
                          <a:spcPts val="0"/>
                        </a:spcBef>
                        <a:spcAft>
                          <a:spcPts val="0"/>
                        </a:spcAft>
                        <a:buNone/>
                      </a:pPr>
                      <a:r>
                        <a:rPr lang="en-US"/>
                        <a:t>Row 2</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649925">
                <a:tc>
                  <a:txBody>
                    <a:bodyPr/>
                    <a:lstStyle/>
                    <a:p>
                      <a:pPr indent="0" lvl="0" marL="0" rtl="0" algn="l">
                        <a:spcBef>
                          <a:spcPts val="0"/>
                        </a:spcBef>
                        <a:spcAft>
                          <a:spcPts val="0"/>
                        </a:spcAft>
                        <a:buNone/>
                      </a:pPr>
                      <a:r>
                        <a:rPr lang="en-US"/>
                        <a:t>Row 3</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649925">
                <a:tc>
                  <a:txBody>
                    <a:bodyPr/>
                    <a:lstStyle/>
                    <a:p>
                      <a:pPr indent="0" lvl="0" marL="0" rtl="0" algn="l">
                        <a:spcBef>
                          <a:spcPts val="0"/>
                        </a:spcBef>
                        <a:spcAft>
                          <a:spcPts val="0"/>
                        </a:spcAft>
                        <a:buNone/>
                      </a:pPr>
                      <a:r>
                        <a:rPr lang="en-US"/>
                        <a:t>Row 4</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6" name="Shape 316"/>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17" name="Shape 317"/>
        <p:cNvGrpSpPr/>
        <p:nvPr/>
      </p:nvGrpSpPr>
      <p:grpSpPr>
        <a:xfrm>
          <a:off x="0" y="0"/>
          <a:ext cx="0" cy="0"/>
          <a:chOff x="0" y="0"/>
          <a:chExt cx="0" cy="0"/>
        </a:xfrm>
      </p:grpSpPr>
      <p:sp>
        <p:nvSpPr>
          <p:cNvPr id="318" name="Google Shape;318;p56"/>
          <p:cNvSpPr txBox="1"/>
          <p:nvPr>
            <p:ph idx="1" type="body"/>
          </p:nvPr>
        </p:nvSpPr>
        <p:spPr>
          <a:xfrm>
            <a:off x="3575550" y="577175"/>
            <a:ext cx="5111400" cy="4017600"/>
          </a:xfrm>
          <a:prstGeom prst="rect">
            <a:avLst/>
          </a:prstGeom>
          <a:noFill/>
          <a:ln>
            <a:noFill/>
          </a:ln>
        </p:spPr>
        <p:txBody>
          <a:bodyPr anchorCtr="0" anchor="t"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000"/>
              </a:spcBef>
              <a:spcAft>
                <a:spcPts val="0"/>
              </a:spcAft>
              <a:buSzPts val="1700"/>
              <a:buChar char="○"/>
              <a:defRPr/>
            </a:lvl2pPr>
            <a:lvl3pPr indent="-336550" lvl="2" marL="1371600" rtl="0">
              <a:spcBef>
                <a:spcPts val="1000"/>
              </a:spcBef>
              <a:spcAft>
                <a:spcPts val="0"/>
              </a:spcAft>
              <a:buSzPts val="1700"/>
              <a:buChar char="■"/>
              <a:defRPr/>
            </a:lvl3pPr>
            <a:lvl4pPr indent="-336550" lvl="3" marL="1828800" rtl="0">
              <a:spcBef>
                <a:spcPts val="1000"/>
              </a:spcBef>
              <a:spcAft>
                <a:spcPts val="0"/>
              </a:spcAft>
              <a:buSzPts val="1700"/>
              <a:buChar char="●"/>
              <a:defRPr/>
            </a:lvl4pPr>
            <a:lvl5pPr indent="-336550" lvl="4" marL="2286000" rtl="0">
              <a:spcBef>
                <a:spcPts val="1000"/>
              </a:spcBef>
              <a:spcAft>
                <a:spcPts val="0"/>
              </a:spcAft>
              <a:buSzPts val="1700"/>
              <a:buChar char="○"/>
              <a:defRPr/>
            </a:lvl5pPr>
            <a:lvl6pPr indent="-336550" lvl="5" marL="2743200" rtl="0">
              <a:spcBef>
                <a:spcPts val="1000"/>
              </a:spcBef>
              <a:spcAft>
                <a:spcPts val="0"/>
              </a:spcAft>
              <a:buSzPts val="1700"/>
              <a:buChar char="■"/>
              <a:defRPr/>
            </a:lvl6pPr>
            <a:lvl7pPr indent="-336550" lvl="6" marL="3200400" rtl="0">
              <a:spcBef>
                <a:spcPts val="1000"/>
              </a:spcBef>
              <a:spcAft>
                <a:spcPts val="0"/>
              </a:spcAft>
              <a:buSzPts val="1700"/>
              <a:buChar char="●"/>
              <a:defRPr/>
            </a:lvl7pPr>
            <a:lvl8pPr indent="-336550" lvl="7" marL="3657600" rtl="0">
              <a:spcBef>
                <a:spcPts val="1000"/>
              </a:spcBef>
              <a:spcAft>
                <a:spcPts val="0"/>
              </a:spcAft>
              <a:buSzPts val="1700"/>
              <a:buChar char="○"/>
              <a:defRPr/>
            </a:lvl8pPr>
            <a:lvl9pPr indent="-336550" lvl="8" marL="4114800" rtl="0">
              <a:spcBef>
                <a:spcPts val="1000"/>
              </a:spcBef>
              <a:spcAft>
                <a:spcPts val="1000"/>
              </a:spcAft>
              <a:buSzPts val="1700"/>
              <a:buChar char="■"/>
              <a:defRPr/>
            </a:lvl9pPr>
          </a:lstStyle>
          <a:p/>
        </p:txBody>
      </p:sp>
      <p:sp>
        <p:nvSpPr>
          <p:cNvPr id="319" name="Google Shape;319;p56"/>
          <p:cNvSpPr txBox="1"/>
          <p:nvPr>
            <p:ph type="title"/>
          </p:nvPr>
        </p:nvSpPr>
        <p:spPr>
          <a:xfrm>
            <a:off x="384450" y="577175"/>
            <a:ext cx="3178500" cy="482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56"/>
          <p:cNvSpPr txBox="1"/>
          <p:nvPr>
            <p:ph idx="2" type="subTitle"/>
          </p:nvPr>
        </p:nvSpPr>
        <p:spPr>
          <a:xfrm>
            <a:off x="397125" y="1059575"/>
            <a:ext cx="31785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1200"/>
              <a:buNone/>
              <a:defRPr sz="1200">
                <a:solidFill>
                  <a:srgbClr val="666666"/>
                </a:solidFill>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321" name="Google Shape;321;p56"/>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22" name="Shape 322"/>
        <p:cNvGrpSpPr/>
        <p:nvPr/>
      </p:nvGrpSpPr>
      <p:grpSpPr>
        <a:xfrm>
          <a:off x="0" y="0"/>
          <a:ext cx="0" cy="0"/>
          <a:chOff x="0" y="0"/>
          <a:chExt cx="0" cy="0"/>
        </a:xfrm>
      </p:grpSpPr>
      <p:sp>
        <p:nvSpPr>
          <p:cNvPr id="323" name="Google Shape;323;p57"/>
          <p:cNvSpPr/>
          <p:nvPr>
            <p:ph idx="2" type="pic"/>
          </p:nvPr>
        </p:nvSpPr>
        <p:spPr>
          <a:xfrm>
            <a:off x="1792166" y="459581"/>
            <a:ext cx="5486400" cy="3086100"/>
          </a:xfrm>
          <a:prstGeom prst="rect">
            <a:avLst/>
          </a:prstGeom>
          <a:noFill/>
          <a:ln>
            <a:noFill/>
          </a:ln>
        </p:spPr>
      </p:sp>
      <p:sp>
        <p:nvSpPr>
          <p:cNvPr id="324" name="Google Shape;324;p57"/>
          <p:cNvSpPr txBox="1"/>
          <p:nvPr>
            <p:ph type="title"/>
          </p:nvPr>
        </p:nvSpPr>
        <p:spPr>
          <a:xfrm>
            <a:off x="1792175" y="3711825"/>
            <a:ext cx="5486400" cy="482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57"/>
          <p:cNvSpPr txBox="1"/>
          <p:nvPr>
            <p:ph idx="1" type="subTitle"/>
          </p:nvPr>
        </p:nvSpPr>
        <p:spPr>
          <a:xfrm>
            <a:off x="1816449" y="4194225"/>
            <a:ext cx="54864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1200"/>
              <a:buNone/>
              <a:defRPr sz="1200">
                <a:solidFill>
                  <a:srgbClr val="666666"/>
                </a:solidFill>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326" name="Google Shape;326;p57"/>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27" name="Shape 327"/>
        <p:cNvGrpSpPr/>
        <p:nvPr/>
      </p:nvGrpSpPr>
      <p:grpSpPr>
        <a:xfrm>
          <a:off x="0" y="0"/>
          <a:ext cx="0" cy="0"/>
          <a:chOff x="0" y="0"/>
          <a:chExt cx="0" cy="0"/>
        </a:xfrm>
      </p:grpSpPr>
      <p:sp>
        <p:nvSpPr>
          <p:cNvPr id="328" name="Google Shape;328;p58"/>
          <p:cNvSpPr txBox="1"/>
          <p:nvPr>
            <p:ph idx="1" type="body"/>
          </p:nvPr>
        </p:nvSpPr>
        <p:spPr>
          <a:xfrm rot="5400000">
            <a:off x="2897227" y="-1145119"/>
            <a:ext cx="3354000" cy="8354100"/>
          </a:xfrm>
          <a:prstGeom prst="rect">
            <a:avLst/>
          </a:prstGeom>
          <a:noFill/>
          <a:ln>
            <a:noFill/>
          </a:ln>
        </p:spPr>
        <p:txBody>
          <a:bodyPr anchorCtr="0" anchor="t" bIns="91425" lIns="91425" spcFirstLastPara="1" rIns="91425" wrap="square" tIns="91425">
            <a:noAutofit/>
          </a:bodyPr>
          <a:lstStyle>
            <a:lvl1pPr indent="-336550" lvl="0" marL="457200" rtl="0" algn="l">
              <a:spcBef>
                <a:spcPts val="1275"/>
              </a:spcBef>
              <a:spcAft>
                <a:spcPts val="0"/>
              </a:spcAft>
              <a:buClr>
                <a:schemeClr val="dk1"/>
              </a:buClr>
              <a:buSzPts val="1700"/>
              <a:buFont typeface="Arial"/>
              <a:buChar char="•"/>
              <a:defRPr/>
            </a:lvl1pPr>
            <a:lvl2pPr indent="-336550" lvl="1" marL="914400" rtl="0" algn="l">
              <a:spcBef>
                <a:spcPts val="510"/>
              </a:spcBef>
              <a:spcAft>
                <a:spcPts val="0"/>
              </a:spcAft>
              <a:buClr>
                <a:schemeClr val="dk1"/>
              </a:buClr>
              <a:buSzPts val="1700"/>
              <a:buChar char="–"/>
              <a:defRPr/>
            </a:lvl2pPr>
            <a:lvl3pPr indent="-336550" lvl="2" marL="1371600" rtl="0" algn="l">
              <a:spcBef>
                <a:spcPts val="340"/>
              </a:spcBef>
              <a:spcAft>
                <a:spcPts val="0"/>
              </a:spcAft>
              <a:buClr>
                <a:schemeClr val="dk1"/>
              </a:buClr>
              <a:buSzPts val="1700"/>
              <a:buChar char="•"/>
              <a:defRPr/>
            </a:lvl3pPr>
            <a:lvl4pPr indent="-336550" lvl="3" marL="1828800" rtl="0" algn="l">
              <a:spcBef>
                <a:spcPts val="340"/>
              </a:spcBef>
              <a:spcAft>
                <a:spcPts val="0"/>
              </a:spcAft>
              <a:buClr>
                <a:schemeClr val="dk1"/>
              </a:buClr>
              <a:buSzPts val="1700"/>
              <a:buChar char="–"/>
              <a:defRPr/>
            </a:lvl4pPr>
            <a:lvl5pPr indent="-336550" lvl="4" marL="2286000" rtl="0" algn="l">
              <a:spcBef>
                <a:spcPts val="340"/>
              </a:spcBef>
              <a:spcAft>
                <a:spcPts val="0"/>
              </a:spcAft>
              <a:buClr>
                <a:schemeClr val="dk1"/>
              </a:buClr>
              <a:buSzPts val="1700"/>
              <a:buChar char="»"/>
              <a:defRPr/>
            </a:lvl5pPr>
            <a:lvl6pPr indent="-336550" lvl="5" marL="2743200" rtl="0" algn="l">
              <a:spcBef>
                <a:spcPts val="340"/>
              </a:spcBef>
              <a:spcAft>
                <a:spcPts val="0"/>
              </a:spcAft>
              <a:buClr>
                <a:schemeClr val="dk1"/>
              </a:buClr>
              <a:buSzPts val="1700"/>
              <a:buChar char="»"/>
              <a:defRPr/>
            </a:lvl6pPr>
            <a:lvl7pPr indent="-336550" lvl="6" marL="3200400" rtl="0" algn="l">
              <a:spcBef>
                <a:spcPts val="340"/>
              </a:spcBef>
              <a:spcAft>
                <a:spcPts val="0"/>
              </a:spcAft>
              <a:buClr>
                <a:schemeClr val="dk1"/>
              </a:buClr>
              <a:buSzPts val="1700"/>
              <a:buChar char="»"/>
              <a:defRPr/>
            </a:lvl7pPr>
            <a:lvl8pPr indent="-336550" lvl="7" marL="3657600" rtl="0" algn="l">
              <a:spcBef>
                <a:spcPts val="340"/>
              </a:spcBef>
              <a:spcAft>
                <a:spcPts val="0"/>
              </a:spcAft>
              <a:buClr>
                <a:schemeClr val="dk1"/>
              </a:buClr>
              <a:buSzPts val="1700"/>
              <a:buChar char="»"/>
              <a:defRPr/>
            </a:lvl8pPr>
            <a:lvl9pPr indent="-336550" lvl="8" marL="4114800" rtl="0" algn="l">
              <a:spcBef>
                <a:spcPts val="340"/>
              </a:spcBef>
              <a:spcAft>
                <a:spcPts val="0"/>
              </a:spcAft>
              <a:buClr>
                <a:schemeClr val="dk1"/>
              </a:buClr>
              <a:buSzPts val="1700"/>
              <a:buChar char="»"/>
              <a:defRPr/>
            </a:lvl9pPr>
          </a:lstStyle>
          <a:p/>
        </p:txBody>
      </p:sp>
      <p:sp>
        <p:nvSpPr>
          <p:cNvPr id="329" name="Google Shape;329;p58"/>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58"/>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31" name="Shape 331"/>
        <p:cNvGrpSpPr/>
        <p:nvPr/>
      </p:nvGrpSpPr>
      <p:grpSpPr>
        <a:xfrm>
          <a:off x="0" y="0"/>
          <a:ext cx="0" cy="0"/>
          <a:chOff x="0" y="0"/>
          <a:chExt cx="0" cy="0"/>
        </a:xfrm>
      </p:grpSpPr>
      <p:sp>
        <p:nvSpPr>
          <p:cNvPr id="332" name="Google Shape;332;p59"/>
          <p:cNvSpPr txBox="1"/>
          <p:nvPr>
            <p:ph type="title"/>
          </p:nvPr>
        </p:nvSpPr>
        <p:spPr>
          <a:xfrm rot="5400000">
            <a:off x="5171750" y="1688575"/>
            <a:ext cx="4333500" cy="163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59"/>
          <p:cNvSpPr txBox="1"/>
          <p:nvPr>
            <p:ph idx="1" type="body"/>
          </p:nvPr>
        </p:nvSpPr>
        <p:spPr>
          <a:xfrm rot="5400000">
            <a:off x="1269912" y="-542221"/>
            <a:ext cx="4369500" cy="6132600"/>
          </a:xfrm>
          <a:prstGeom prst="rect">
            <a:avLst/>
          </a:prstGeom>
          <a:noFill/>
          <a:ln>
            <a:noFill/>
          </a:ln>
        </p:spPr>
        <p:txBody>
          <a:bodyPr anchorCtr="0" anchor="t" bIns="91425" lIns="91425" spcFirstLastPara="1" rIns="91425" wrap="square" tIns="91425">
            <a:noAutofit/>
          </a:bodyPr>
          <a:lstStyle>
            <a:lvl1pPr indent="-336550" lvl="0" marL="457200" rtl="0" algn="l">
              <a:spcBef>
                <a:spcPts val="1275"/>
              </a:spcBef>
              <a:spcAft>
                <a:spcPts val="0"/>
              </a:spcAft>
              <a:buClr>
                <a:schemeClr val="dk1"/>
              </a:buClr>
              <a:buSzPts val="1700"/>
              <a:buFont typeface="Arial"/>
              <a:buChar char="•"/>
              <a:defRPr/>
            </a:lvl1pPr>
            <a:lvl2pPr indent="-336550" lvl="1" marL="914400" rtl="0" algn="l">
              <a:spcBef>
                <a:spcPts val="510"/>
              </a:spcBef>
              <a:spcAft>
                <a:spcPts val="0"/>
              </a:spcAft>
              <a:buClr>
                <a:schemeClr val="dk1"/>
              </a:buClr>
              <a:buSzPts val="1700"/>
              <a:buChar char="–"/>
              <a:defRPr/>
            </a:lvl2pPr>
            <a:lvl3pPr indent="-336550" lvl="2" marL="1371600" rtl="0" algn="l">
              <a:spcBef>
                <a:spcPts val="340"/>
              </a:spcBef>
              <a:spcAft>
                <a:spcPts val="0"/>
              </a:spcAft>
              <a:buClr>
                <a:schemeClr val="dk1"/>
              </a:buClr>
              <a:buSzPts val="1700"/>
              <a:buChar char="•"/>
              <a:defRPr/>
            </a:lvl3pPr>
            <a:lvl4pPr indent="-336550" lvl="3" marL="1828800" rtl="0" algn="l">
              <a:spcBef>
                <a:spcPts val="340"/>
              </a:spcBef>
              <a:spcAft>
                <a:spcPts val="0"/>
              </a:spcAft>
              <a:buClr>
                <a:schemeClr val="dk1"/>
              </a:buClr>
              <a:buSzPts val="1700"/>
              <a:buChar char="–"/>
              <a:defRPr/>
            </a:lvl4pPr>
            <a:lvl5pPr indent="-336550" lvl="4" marL="2286000" rtl="0" algn="l">
              <a:spcBef>
                <a:spcPts val="340"/>
              </a:spcBef>
              <a:spcAft>
                <a:spcPts val="0"/>
              </a:spcAft>
              <a:buClr>
                <a:schemeClr val="dk1"/>
              </a:buClr>
              <a:buSzPts val="1700"/>
              <a:buChar char="»"/>
              <a:defRPr/>
            </a:lvl5pPr>
            <a:lvl6pPr indent="-336550" lvl="5" marL="2743200" rtl="0" algn="l">
              <a:spcBef>
                <a:spcPts val="340"/>
              </a:spcBef>
              <a:spcAft>
                <a:spcPts val="0"/>
              </a:spcAft>
              <a:buClr>
                <a:schemeClr val="dk1"/>
              </a:buClr>
              <a:buSzPts val="1700"/>
              <a:buChar char="»"/>
              <a:defRPr/>
            </a:lvl6pPr>
            <a:lvl7pPr indent="-336550" lvl="6" marL="3200400" rtl="0" algn="l">
              <a:spcBef>
                <a:spcPts val="340"/>
              </a:spcBef>
              <a:spcAft>
                <a:spcPts val="0"/>
              </a:spcAft>
              <a:buClr>
                <a:schemeClr val="dk1"/>
              </a:buClr>
              <a:buSzPts val="1700"/>
              <a:buChar char="»"/>
              <a:defRPr/>
            </a:lvl7pPr>
            <a:lvl8pPr indent="-336550" lvl="7" marL="3657600" rtl="0" algn="l">
              <a:spcBef>
                <a:spcPts val="340"/>
              </a:spcBef>
              <a:spcAft>
                <a:spcPts val="0"/>
              </a:spcAft>
              <a:buClr>
                <a:schemeClr val="dk1"/>
              </a:buClr>
              <a:buSzPts val="1700"/>
              <a:buChar char="»"/>
              <a:defRPr/>
            </a:lvl8pPr>
            <a:lvl9pPr indent="-336550" lvl="8" marL="4114800" rtl="0" algn="l">
              <a:spcBef>
                <a:spcPts val="340"/>
              </a:spcBef>
              <a:spcAft>
                <a:spcPts val="0"/>
              </a:spcAft>
              <a:buClr>
                <a:schemeClr val="dk1"/>
              </a:buClr>
              <a:buSzPts val="1700"/>
              <a:buChar char="»"/>
              <a:defRPr/>
            </a:lvl9pPr>
          </a:lstStyle>
          <a:p/>
        </p:txBody>
      </p:sp>
      <p:sp>
        <p:nvSpPr>
          <p:cNvPr id="334" name="Google Shape;334;p59"/>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Baby">
  <p:cSld name="Title Slide_1">
    <p:spTree>
      <p:nvGrpSpPr>
        <p:cNvPr id="335" name="Shape 335"/>
        <p:cNvGrpSpPr/>
        <p:nvPr/>
      </p:nvGrpSpPr>
      <p:grpSpPr>
        <a:xfrm>
          <a:off x="0" y="0"/>
          <a:ext cx="0" cy="0"/>
          <a:chOff x="0" y="0"/>
          <a:chExt cx="0" cy="0"/>
        </a:xfrm>
      </p:grpSpPr>
      <p:pic>
        <p:nvPicPr>
          <p:cNvPr id="336" name="Google Shape;336;p60"/>
          <p:cNvPicPr preferRelativeResize="0"/>
          <p:nvPr/>
        </p:nvPicPr>
        <p:blipFill rotWithShape="1">
          <a:blip r:embed="rId2">
            <a:alphaModFix/>
          </a:blip>
          <a:srcRect b="0" l="0" r="0" t="9641"/>
          <a:stretch/>
        </p:blipFill>
        <p:spPr>
          <a:xfrm>
            <a:off x="0" y="3363975"/>
            <a:ext cx="9144001" cy="1779525"/>
          </a:xfrm>
          <a:prstGeom prst="rect">
            <a:avLst/>
          </a:prstGeom>
          <a:noFill/>
          <a:ln>
            <a:noFill/>
          </a:ln>
        </p:spPr>
      </p:pic>
      <p:cxnSp>
        <p:nvCxnSpPr>
          <p:cNvPr id="337" name="Google Shape;337;p60"/>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338" name="Google Shape;338;p60"/>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39" name="Google Shape;339;p60"/>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340" name="Google Shape;340;p60"/>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60"/>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Blut V1">
  <p:cSld name="Title Slide_1_1">
    <p:spTree>
      <p:nvGrpSpPr>
        <p:cNvPr id="342" name="Shape 342"/>
        <p:cNvGrpSpPr/>
        <p:nvPr/>
      </p:nvGrpSpPr>
      <p:grpSpPr>
        <a:xfrm>
          <a:off x="0" y="0"/>
          <a:ext cx="0" cy="0"/>
          <a:chOff x="0" y="0"/>
          <a:chExt cx="0" cy="0"/>
        </a:xfrm>
      </p:grpSpPr>
      <p:pic>
        <p:nvPicPr>
          <p:cNvPr id="343" name="Google Shape;343;p61"/>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344" name="Google Shape;344;p61"/>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345" name="Google Shape;345;p61"/>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46" name="Google Shape;346;p61"/>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347" name="Google Shape;347;p61"/>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61"/>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DNA Spiegelung">
  <p:cSld name="Title Slide_1_1_1">
    <p:spTree>
      <p:nvGrpSpPr>
        <p:cNvPr id="349" name="Shape 349"/>
        <p:cNvGrpSpPr/>
        <p:nvPr/>
      </p:nvGrpSpPr>
      <p:grpSpPr>
        <a:xfrm>
          <a:off x="0" y="0"/>
          <a:ext cx="0" cy="0"/>
          <a:chOff x="0" y="0"/>
          <a:chExt cx="0" cy="0"/>
        </a:xfrm>
      </p:grpSpPr>
      <p:pic>
        <p:nvPicPr>
          <p:cNvPr id="350" name="Google Shape;350;p62"/>
          <p:cNvPicPr preferRelativeResize="0"/>
          <p:nvPr/>
        </p:nvPicPr>
        <p:blipFill rotWithShape="1">
          <a:blip r:embed="rId2">
            <a:alphaModFix/>
          </a:blip>
          <a:srcRect b="0" l="0" r="0" t="9641"/>
          <a:stretch/>
        </p:blipFill>
        <p:spPr>
          <a:xfrm>
            <a:off x="0" y="3363974"/>
            <a:ext cx="9144001" cy="1779600"/>
          </a:xfrm>
          <a:prstGeom prst="rect">
            <a:avLst/>
          </a:prstGeom>
          <a:noFill/>
          <a:ln>
            <a:noFill/>
          </a:ln>
        </p:spPr>
      </p:pic>
      <p:cxnSp>
        <p:nvCxnSpPr>
          <p:cNvPr id="351" name="Google Shape;351;p62"/>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352" name="Google Shape;352;p62"/>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53" name="Google Shape;353;p62"/>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354" name="Google Shape;354;p62"/>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62"/>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ub Two Content">
  <p:cSld name="Title/Sub Two Content">
    <p:spTree>
      <p:nvGrpSpPr>
        <p:cNvPr id="35" name="Shape 35"/>
        <p:cNvGrpSpPr/>
        <p:nvPr/>
      </p:nvGrpSpPr>
      <p:grpSpPr>
        <a:xfrm>
          <a:off x="0" y="0"/>
          <a:ext cx="0" cy="0"/>
          <a:chOff x="0" y="0"/>
          <a:chExt cx="0" cy="0"/>
        </a:xfrm>
      </p:grpSpPr>
      <p:sp>
        <p:nvSpPr>
          <p:cNvPr id="36" name="Google Shape;36;p7"/>
          <p:cNvSpPr txBox="1"/>
          <p:nvPr>
            <p:ph idx="1" type="body"/>
          </p:nvPr>
        </p:nvSpPr>
        <p:spPr>
          <a:xfrm>
            <a:off x="397120" y="1354931"/>
            <a:ext cx="4106008" cy="3353991"/>
          </a:xfrm>
          <a:prstGeom prst="rect">
            <a:avLst/>
          </a:prstGeom>
          <a:noFill/>
          <a:ln>
            <a:noFill/>
          </a:ln>
        </p:spPr>
        <p:txBody>
          <a:bodyPr anchorCtr="0" anchor="t" bIns="91425" lIns="91425" spcFirstLastPara="1" rIns="91425" wrap="square" tIns="91425">
            <a:noAutofit/>
          </a:bodyPr>
          <a:lstStyle>
            <a:lvl1pPr indent="-336550" lvl="0" marL="457200" rtl="0">
              <a:spcBef>
                <a:spcPts val="1275"/>
              </a:spcBef>
              <a:spcAft>
                <a:spcPts val="0"/>
              </a:spcAft>
              <a:buSzPts val="1700"/>
              <a:buChar char="●"/>
              <a:defRPr/>
            </a:lvl1pPr>
            <a:lvl2pPr indent="-336550" lvl="1" marL="914400" rtl="0">
              <a:spcBef>
                <a:spcPts val="510"/>
              </a:spcBef>
              <a:spcAft>
                <a:spcPts val="0"/>
              </a:spcAft>
              <a:buSzPts val="1700"/>
              <a:buChar char="○"/>
              <a:defRPr/>
            </a:lvl2pPr>
            <a:lvl3pPr indent="-336550" lvl="2" marL="1371600" rtl="0">
              <a:spcBef>
                <a:spcPts val="340"/>
              </a:spcBef>
              <a:spcAft>
                <a:spcPts val="0"/>
              </a:spcAft>
              <a:buSzPts val="1700"/>
              <a:buChar char="■"/>
              <a:defRPr/>
            </a:lvl3pPr>
            <a:lvl4pPr indent="-336550" lvl="3" marL="1828800" rtl="0">
              <a:spcBef>
                <a:spcPts val="340"/>
              </a:spcBef>
              <a:spcAft>
                <a:spcPts val="0"/>
              </a:spcAft>
              <a:buSzPts val="1700"/>
              <a:buChar char="●"/>
              <a:defRPr/>
            </a:lvl4pPr>
            <a:lvl5pPr indent="-336550" lvl="4" marL="2286000" rtl="0">
              <a:spcBef>
                <a:spcPts val="340"/>
              </a:spcBef>
              <a:spcAft>
                <a:spcPts val="0"/>
              </a:spcAft>
              <a:buSzPts val="1700"/>
              <a:buChar char="○"/>
              <a:defRPr/>
            </a:lvl5pPr>
            <a:lvl6pPr indent="-336550" lvl="5" marL="2743200" rtl="0">
              <a:spcBef>
                <a:spcPts val="340"/>
              </a:spcBef>
              <a:spcAft>
                <a:spcPts val="0"/>
              </a:spcAft>
              <a:buSzPts val="1700"/>
              <a:buChar char="■"/>
              <a:defRPr/>
            </a:lvl6pPr>
            <a:lvl7pPr indent="-336550" lvl="6" marL="3200400" rtl="0">
              <a:spcBef>
                <a:spcPts val="340"/>
              </a:spcBef>
              <a:spcAft>
                <a:spcPts val="0"/>
              </a:spcAft>
              <a:buSzPts val="1700"/>
              <a:buChar char="●"/>
              <a:defRPr/>
            </a:lvl7pPr>
            <a:lvl8pPr indent="-336550" lvl="7" marL="3657600" rtl="0">
              <a:spcBef>
                <a:spcPts val="340"/>
              </a:spcBef>
              <a:spcAft>
                <a:spcPts val="0"/>
              </a:spcAft>
              <a:buSzPts val="1700"/>
              <a:buChar char="○"/>
              <a:defRPr/>
            </a:lvl8pPr>
            <a:lvl9pPr indent="-336550" lvl="8" marL="4114800" rtl="0">
              <a:spcBef>
                <a:spcPts val="340"/>
              </a:spcBef>
              <a:spcAft>
                <a:spcPts val="0"/>
              </a:spcAft>
              <a:buSzPts val="1700"/>
              <a:buChar char="■"/>
              <a:defRPr/>
            </a:lvl9pPr>
          </a:lstStyle>
          <a:p/>
        </p:txBody>
      </p:sp>
      <p:sp>
        <p:nvSpPr>
          <p:cNvPr id="37" name="Google Shape;37;p7"/>
          <p:cNvSpPr txBox="1"/>
          <p:nvPr>
            <p:ph idx="2" type="body"/>
          </p:nvPr>
        </p:nvSpPr>
        <p:spPr>
          <a:xfrm>
            <a:off x="4643804" y="1354931"/>
            <a:ext cx="4107473" cy="3353991"/>
          </a:xfrm>
          <a:prstGeom prst="rect">
            <a:avLst/>
          </a:prstGeom>
          <a:noFill/>
          <a:ln>
            <a:noFill/>
          </a:ln>
        </p:spPr>
        <p:txBody>
          <a:bodyPr anchorCtr="0" anchor="t" bIns="91425" lIns="91425" spcFirstLastPara="1" rIns="91425" wrap="square" tIns="91425">
            <a:noAutofit/>
          </a:bodyPr>
          <a:lstStyle>
            <a:lvl1pPr indent="-336550" lvl="0" marL="457200" rtl="0">
              <a:spcBef>
                <a:spcPts val="1275"/>
              </a:spcBef>
              <a:spcAft>
                <a:spcPts val="0"/>
              </a:spcAft>
              <a:buSzPts val="1700"/>
              <a:buChar char="●"/>
              <a:defRPr/>
            </a:lvl1pPr>
            <a:lvl2pPr indent="-336550" lvl="1" marL="914400" rtl="0">
              <a:spcBef>
                <a:spcPts val="510"/>
              </a:spcBef>
              <a:spcAft>
                <a:spcPts val="0"/>
              </a:spcAft>
              <a:buSzPts val="1700"/>
              <a:buChar char="○"/>
              <a:defRPr/>
            </a:lvl2pPr>
            <a:lvl3pPr indent="-336550" lvl="2" marL="1371600" rtl="0">
              <a:spcBef>
                <a:spcPts val="340"/>
              </a:spcBef>
              <a:spcAft>
                <a:spcPts val="0"/>
              </a:spcAft>
              <a:buSzPts val="1700"/>
              <a:buChar char="■"/>
              <a:defRPr/>
            </a:lvl3pPr>
            <a:lvl4pPr indent="-336550" lvl="3" marL="1828800" rtl="0">
              <a:spcBef>
                <a:spcPts val="340"/>
              </a:spcBef>
              <a:spcAft>
                <a:spcPts val="0"/>
              </a:spcAft>
              <a:buSzPts val="1700"/>
              <a:buChar char="●"/>
              <a:defRPr/>
            </a:lvl4pPr>
            <a:lvl5pPr indent="-336550" lvl="4" marL="2286000" rtl="0">
              <a:spcBef>
                <a:spcPts val="340"/>
              </a:spcBef>
              <a:spcAft>
                <a:spcPts val="0"/>
              </a:spcAft>
              <a:buSzPts val="1700"/>
              <a:buChar char="○"/>
              <a:defRPr/>
            </a:lvl5pPr>
            <a:lvl6pPr indent="-336550" lvl="5" marL="2743200" rtl="0">
              <a:spcBef>
                <a:spcPts val="340"/>
              </a:spcBef>
              <a:spcAft>
                <a:spcPts val="0"/>
              </a:spcAft>
              <a:buSzPts val="1700"/>
              <a:buChar char="■"/>
              <a:defRPr/>
            </a:lvl6pPr>
            <a:lvl7pPr indent="-336550" lvl="6" marL="3200400" rtl="0">
              <a:spcBef>
                <a:spcPts val="340"/>
              </a:spcBef>
              <a:spcAft>
                <a:spcPts val="0"/>
              </a:spcAft>
              <a:buSzPts val="1700"/>
              <a:buChar char="●"/>
              <a:defRPr/>
            </a:lvl7pPr>
            <a:lvl8pPr indent="-336550" lvl="7" marL="3657600" rtl="0">
              <a:spcBef>
                <a:spcPts val="340"/>
              </a:spcBef>
              <a:spcAft>
                <a:spcPts val="0"/>
              </a:spcAft>
              <a:buSzPts val="1700"/>
              <a:buChar char="○"/>
              <a:defRPr/>
            </a:lvl8pPr>
            <a:lvl9pPr indent="-336550" lvl="8" marL="4114800" rtl="0">
              <a:spcBef>
                <a:spcPts val="340"/>
              </a:spcBef>
              <a:spcAft>
                <a:spcPts val="0"/>
              </a:spcAft>
              <a:buSzPts val="1700"/>
              <a:buChar char="■"/>
              <a:defRPr/>
            </a:lvl9pPr>
          </a:lstStyle>
          <a:p/>
        </p:txBody>
      </p:sp>
      <p:sp>
        <p:nvSpPr>
          <p:cNvPr id="38" name="Google Shape;38;p7"/>
          <p:cNvSpPr txBox="1"/>
          <p:nvPr>
            <p:ph idx="3"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000"/>
              <a:buFont typeface="Times New Roman"/>
              <a:buNone/>
              <a:defRPr i="1" sz="2000">
                <a:solidFill>
                  <a:srgbClr val="666666"/>
                </a:solidFill>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39" name="Google Shape;39;p7"/>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7"/>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EKG V1">
  <p:cSld name="Title Slide_1_1_1_1">
    <p:spTree>
      <p:nvGrpSpPr>
        <p:cNvPr id="356" name="Shape 356"/>
        <p:cNvGrpSpPr/>
        <p:nvPr/>
      </p:nvGrpSpPr>
      <p:grpSpPr>
        <a:xfrm>
          <a:off x="0" y="0"/>
          <a:ext cx="0" cy="0"/>
          <a:chOff x="0" y="0"/>
          <a:chExt cx="0" cy="0"/>
        </a:xfrm>
      </p:grpSpPr>
      <p:pic>
        <p:nvPicPr>
          <p:cNvPr id="357" name="Google Shape;357;p63"/>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358" name="Google Shape;358;p63"/>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359" name="Google Shape;359;p63"/>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60" name="Google Shape;360;p63"/>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361" name="Google Shape;361;p63"/>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 name="Google Shape;362;p63"/>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EKG V2">
  <p:cSld name="Title Slide_1_1_1_1_1">
    <p:spTree>
      <p:nvGrpSpPr>
        <p:cNvPr id="363" name="Shape 363"/>
        <p:cNvGrpSpPr/>
        <p:nvPr/>
      </p:nvGrpSpPr>
      <p:grpSpPr>
        <a:xfrm>
          <a:off x="0" y="0"/>
          <a:ext cx="0" cy="0"/>
          <a:chOff x="0" y="0"/>
          <a:chExt cx="0" cy="0"/>
        </a:xfrm>
      </p:grpSpPr>
      <p:pic>
        <p:nvPicPr>
          <p:cNvPr id="364" name="Google Shape;364;p64"/>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365" name="Google Shape;365;p64"/>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366" name="Google Shape;366;p64"/>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67" name="Google Shape;367;p64"/>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368" name="Google Shape;368;p64"/>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64"/>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Kapsel V1">
  <p:cSld name="Title Slide_1_1_1_1_1_1_1">
    <p:spTree>
      <p:nvGrpSpPr>
        <p:cNvPr id="370" name="Shape 370"/>
        <p:cNvGrpSpPr/>
        <p:nvPr/>
      </p:nvGrpSpPr>
      <p:grpSpPr>
        <a:xfrm>
          <a:off x="0" y="0"/>
          <a:ext cx="0" cy="0"/>
          <a:chOff x="0" y="0"/>
          <a:chExt cx="0" cy="0"/>
        </a:xfrm>
      </p:grpSpPr>
      <p:pic>
        <p:nvPicPr>
          <p:cNvPr id="371" name="Google Shape;371;p65"/>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372" name="Google Shape;372;p65"/>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373" name="Google Shape;373;p65"/>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74" name="Google Shape;374;p65"/>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375" name="Google Shape;375;p65"/>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65"/>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Spritze V2">
  <p:cSld name="Title Slide_1_1_1_1_1_1_1_1_1_1_1_1_1_1">
    <p:spTree>
      <p:nvGrpSpPr>
        <p:cNvPr id="377" name="Shape 377"/>
        <p:cNvGrpSpPr/>
        <p:nvPr/>
      </p:nvGrpSpPr>
      <p:grpSpPr>
        <a:xfrm>
          <a:off x="0" y="0"/>
          <a:ext cx="0" cy="0"/>
          <a:chOff x="0" y="0"/>
          <a:chExt cx="0" cy="0"/>
        </a:xfrm>
      </p:grpSpPr>
      <p:pic>
        <p:nvPicPr>
          <p:cNvPr id="378" name="Google Shape;378;p66"/>
          <p:cNvPicPr preferRelativeResize="0"/>
          <p:nvPr/>
        </p:nvPicPr>
        <p:blipFill rotWithShape="1">
          <a:blip r:embed="rId2">
            <a:alphaModFix/>
          </a:blip>
          <a:srcRect b="9641" l="0" r="0" t="0"/>
          <a:stretch/>
        </p:blipFill>
        <p:spPr>
          <a:xfrm>
            <a:off x="0" y="3363975"/>
            <a:ext cx="9144001" cy="1779525"/>
          </a:xfrm>
          <a:prstGeom prst="rect">
            <a:avLst/>
          </a:prstGeom>
          <a:noFill/>
          <a:ln>
            <a:noFill/>
          </a:ln>
        </p:spPr>
      </p:pic>
      <p:cxnSp>
        <p:nvCxnSpPr>
          <p:cNvPr id="379" name="Google Shape;379;p66"/>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380" name="Google Shape;380;p66"/>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81" name="Google Shape;381;p66"/>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382" name="Google Shape;382;p66"/>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66"/>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Thermo">
  <p:cSld name="Title Slide_1_1_1_1_1_1_1_1_1_1_1_1_1_1_1">
    <p:spTree>
      <p:nvGrpSpPr>
        <p:cNvPr id="384" name="Shape 384"/>
        <p:cNvGrpSpPr/>
        <p:nvPr/>
      </p:nvGrpSpPr>
      <p:grpSpPr>
        <a:xfrm>
          <a:off x="0" y="0"/>
          <a:ext cx="0" cy="0"/>
          <a:chOff x="0" y="0"/>
          <a:chExt cx="0" cy="0"/>
        </a:xfrm>
      </p:grpSpPr>
      <p:pic>
        <p:nvPicPr>
          <p:cNvPr id="385" name="Google Shape;385;p67"/>
          <p:cNvPicPr preferRelativeResize="0"/>
          <p:nvPr/>
        </p:nvPicPr>
        <p:blipFill rotWithShape="1">
          <a:blip r:embed="rId2">
            <a:alphaModFix/>
          </a:blip>
          <a:srcRect b="9649" l="0" r="0" t="0"/>
          <a:stretch/>
        </p:blipFill>
        <p:spPr>
          <a:xfrm>
            <a:off x="0" y="3363975"/>
            <a:ext cx="9144001" cy="1779525"/>
          </a:xfrm>
          <a:prstGeom prst="rect">
            <a:avLst/>
          </a:prstGeom>
          <a:noFill/>
          <a:ln>
            <a:noFill/>
          </a:ln>
        </p:spPr>
      </p:pic>
      <p:cxnSp>
        <p:nvCxnSpPr>
          <p:cNvPr id="386" name="Google Shape;386;p67"/>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387" name="Google Shape;387;p67"/>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88" name="Google Shape;388;p67"/>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389" name="Google Shape;389;p67"/>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67"/>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Mann Folie">
  <p:cSld name="Title Slide_1_1_1_1_1_1_1_1">
    <p:spTree>
      <p:nvGrpSpPr>
        <p:cNvPr id="391" name="Shape 391"/>
        <p:cNvGrpSpPr/>
        <p:nvPr/>
      </p:nvGrpSpPr>
      <p:grpSpPr>
        <a:xfrm>
          <a:off x="0" y="0"/>
          <a:ext cx="0" cy="0"/>
          <a:chOff x="0" y="0"/>
          <a:chExt cx="0" cy="0"/>
        </a:xfrm>
      </p:grpSpPr>
      <p:pic>
        <p:nvPicPr>
          <p:cNvPr id="392" name="Google Shape;392;p68"/>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393" name="Google Shape;393;p68"/>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394" name="Google Shape;394;p68"/>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95" name="Google Shape;395;p68"/>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396" name="Google Shape;396;p68"/>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68"/>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Business V5">
  <p:cSld name="Title Slide_1_1_1_1_1_1_1_1_1">
    <p:spTree>
      <p:nvGrpSpPr>
        <p:cNvPr id="398" name="Shape 398"/>
        <p:cNvGrpSpPr/>
        <p:nvPr/>
      </p:nvGrpSpPr>
      <p:grpSpPr>
        <a:xfrm>
          <a:off x="0" y="0"/>
          <a:ext cx="0" cy="0"/>
          <a:chOff x="0" y="0"/>
          <a:chExt cx="0" cy="0"/>
        </a:xfrm>
      </p:grpSpPr>
      <p:pic>
        <p:nvPicPr>
          <p:cNvPr id="399" name="Google Shape;399;p69"/>
          <p:cNvPicPr preferRelativeResize="0"/>
          <p:nvPr/>
        </p:nvPicPr>
        <p:blipFill rotWithShape="1">
          <a:blip r:embed="rId2">
            <a:alphaModFix/>
          </a:blip>
          <a:srcRect b="9641" l="0" r="0" t="0"/>
          <a:stretch/>
        </p:blipFill>
        <p:spPr>
          <a:xfrm>
            <a:off x="0" y="3363975"/>
            <a:ext cx="9144001" cy="1779525"/>
          </a:xfrm>
          <a:prstGeom prst="rect">
            <a:avLst/>
          </a:prstGeom>
          <a:noFill/>
          <a:ln>
            <a:noFill/>
          </a:ln>
        </p:spPr>
      </p:pic>
      <p:cxnSp>
        <p:nvCxnSpPr>
          <p:cNvPr id="400" name="Google Shape;400;p69"/>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401" name="Google Shape;401;p69"/>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402" name="Google Shape;402;p69"/>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403" name="Google Shape;403;p69"/>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69"/>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Leben V1">
  <p:cSld name="Title Slide_1_1_1_1_1_1_1_1_1_1">
    <p:spTree>
      <p:nvGrpSpPr>
        <p:cNvPr id="405" name="Shape 405"/>
        <p:cNvGrpSpPr/>
        <p:nvPr/>
      </p:nvGrpSpPr>
      <p:grpSpPr>
        <a:xfrm>
          <a:off x="0" y="0"/>
          <a:ext cx="0" cy="0"/>
          <a:chOff x="0" y="0"/>
          <a:chExt cx="0" cy="0"/>
        </a:xfrm>
      </p:grpSpPr>
      <p:pic>
        <p:nvPicPr>
          <p:cNvPr id="406" name="Google Shape;406;p70"/>
          <p:cNvPicPr preferRelativeResize="0"/>
          <p:nvPr/>
        </p:nvPicPr>
        <p:blipFill rotWithShape="1">
          <a:blip r:embed="rId2">
            <a:alphaModFix/>
          </a:blip>
          <a:srcRect b="0" l="0" r="0" t="9641"/>
          <a:stretch/>
        </p:blipFill>
        <p:spPr>
          <a:xfrm>
            <a:off x="0" y="3363974"/>
            <a:ext cx="9144001" cy="1779525"/>
          </a:xfrm>
          <a:prstGeom prst="rect">
            <a:avLst/>
          </a:prstGeom>
          <a:noFill/>
          <a:ln>
            <a:noFill/>
          </a:ln>
        </p:spPr>
      </p:pic>
      <p:cxnSp>
        <p:nvCxnSpPr>
          <p:cNvPr id="407" name="Google Shape;407;p70"/>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408" name="Google Shape;408;p70"/>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409" name="Google Shape;409;p70"/>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410" name="Google Shape;410;p70"/>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70"/>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Leben V3">
  <p:cSld name="Title Slide_1_1_1_1_1_1_1_1_1_1_1_1">
    <p:spTree>
      <p:nvGrpSpPr>
        <p:cNvPr id="412" name="Shape 412"/>
        <p:cNvGrpSpPr/>
        <p:nvPr/>
      </p:nvGrpSpPr>
      <p:grpSpPr>
        <a:xfrm>
          <a:off x="0" y="0"/>
          <a:ext cx="0" cy="0"/>
          <a:chOff x="0" y="0"/>
          <a:chExt cx="0" cy="0"/>
        </a:xfrm>
      </p:grpSpPr>
      <p:pic>
        <p:nvPicPr>
          <p:cNvPr id="413" name="Google Shape;413;p71"/>
          <p:cNvPicPr preferRelativeResize="0"/>
          <p:nvPr/>
        </p:nvPicPr>
        <p:blipFill rotWithShape="1">
          <a:blip r:embed="rId2">
            <a:alphaModFix/>
          </a:blip>
          <a:srcRect b="0" l="0" r="0" t="9641"/>
          <a:stretch/>
        </p:blipFill>
        <p:spPr>
          <a:xfrm>
            <a:off x="0" y="3363974"/>
            <a:ext cx="9144001" cy="1779600"/>
          </a:xfrm>
          <a:prstGeom prst="rect">
            <a:avLst/>
          </a:prstGeom>
          <a:noFill/>
          <a:ln>
            <a:noFill/>
          </a:ln>
        </p:spPr>
      </p:pic>
      <p:cxnSp>
        <p:nvCxnSpPr>
          <p:cNvPr id="414" name="Google Shape;414;p71"/>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415" name="Google Shape;415;p71"/>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416" name="Google Shape;416;p71"/>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417" name="Google Shape;417;p71"/>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71"/>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oche Research Closer">
  <p:cSld name="Title Slide_1_1_1_1_1_1_1_1_1_1_1_1_1_2">
    <p:spTree>
      <p:nvGrpSpPr>
        <p:cNvPr id="419" name="Shape 419"/>
        <p:cNvGrpSpPr/>
        <p:nvPr/>
      </p:nvGrpSpPr>
      <p:grpSpPr>
        <a:xfrm>
          <a:off x="0" y="0"/>
          <a:ext cx="0" cy="0"/>
          <a:chOff x="0" y="0"/>
          <a:chExt cx="0" cy="0"/>
        </a:xfrm>
      </p:grpSpPr>
      <p:pic>
        <p:nvPicPr>
          <p:cNvPr id="420" name="Google Shape;420;p72"/>
          <p:cNvPicPr preferRelativeResize="0"/>
          <p:nvPr/>
        </p:nvPicPr>
        <p:blipFill rotWithShape="1">
          <a:blip r:embed="rId2">
            <a:alphaModFix/>
          </a:blip>
          <a:srcRect b="0" l="0" r="0" t="9641"/>
          <a:stretch/>
        </p:blipFill>
        <p:spPr>
          <a:xfrm>
            <a:off x="0" y="3363974"/>
            <a:ext cx="9144001" cy="1779600"/>
          </a:xfrm>
          <a:prstGeom prst="rect">
            <a:avLst/>
          </a:prstGeom>
          <a:noFill/>
          <a:ln>
            <a:noFill/>
          </a:ln>
        </p:spPr>
      </p:pic>
      <p:cxnSp>
        <p:nvCxnSpPr>
          <p:cNvPr id="421" name="Google Shape;421;p72"/>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422" name="Google Shape;422;p72"/>
          <p:cNvSpPr/>
          <p:nvPr/>
        </p:nvSpPr>
        <p:spPr>
          <a:xfrm>
            <a:off x="7829551"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423" name="Google Shape;423;p72"/>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424" name="Google Shape;424;p72"/>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72"/>
          <p:cNvSpPr txBox="1"/>
          <p:nvPr>
            <p:ph idx="1" type="subTitle"/>
          </p:nvPr>
        </p:nvSpPr>
        <p:spPr>
          <a:xfrm>
            <a:off x="398575" y="2733675"/>
            <a:ext cx="7773900" cy="63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000000"/>
              </a:buClr>
              <a:buSzPts val="2400"/>
              <a:buFont typeface="Times New Roman"/>
              <a:buNone/>
              <a:defRPr b="1" i="1" sz="2400">
                <a:latin typeface="Times New Roman"/>
                <a:ea typeface="Times New Roman"/>
                <a:cs typeface="Times New Roman"/>
                <a:sym typeface="Times New Roman"/>
              </a:defRPr>
            </a:lvl1pPr>
            <a:lvl2pPr indent="-301480" lvl="1" marL="650730" marR="0" rtl="0" algn="l">
              <a:spcBef>
                <a:spcPts val="510"/>
              </a:spcBef>
              <a:spcAft>
                <a:spcPts val="0"/>
              </a:spcAft>
              <a:buClr>
                <a:schemeClr val="dk1"/>
              </a:buClr>
              <a:buSzPts val="2400"/>
              <a:buFont typeface="Times New Roman"/>
              <a:buChar char="–"/>
              <a:defRPr sz="2400">
                <a:latin typeface="Times New Roman"/>
                <a:ea typeface="Times New Roman"/>
                <a:cs typeface="Times New Roman"/>
                <a:sym typeface="Times New Roman"/>
              </a:defRPr>
            </a:lvl2pPr>
            <a:lvl3pPr indent="-289591" lvl="2" marL="10579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3pPr>
            <a:lvl4pPr indent="-290405" lvl="3" marL="1465155"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4pPr>
            <a:lvl5pPr indent="-289866" lvl="4" marL="1871016"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5pPr>
            <a:lvl6pPr indent="-298491" lvl="5" marL="2260641"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6pPr>
            <a:lvl7pPr indent="-294417" lvl="6" marL="2650267"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7pPr>
            <a:lvl8pPr indent="-290343" lvl="7" marL="3039893"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8pPr>
            <a:lvl9pPr indent="-298970" lvl="8" marL="3429520" marR="0" rtl="0" algn="l">
              <a:spcBef>
                <a:spcPts val="340"/>
              </a:spcBef>
              <a:spcAft>
                <a:spcPts val="0"/>
              </a:spcAft>
              <a:buClr>
                <a:schemeClr val="dk1"/>
              </a:buClr>
              <a:buSzPts val="2400"/>
              <a:buFont typeface="Times New Roman"/>
              <a:buChar char="»"/>
              <a:defRPr sz="2400">
                <a:latin typeface="Times New Roman"/>
                <a:ea typeface="Times New Roman"/>
                <a:cs typeface="Times New Roman"/>
                <a:sym typeface="Times New Roma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with Two Photos">
  <p:cSld name="Title/Sub Two Content_1">
    <p:spTree>
      <p:nvGrpSpPr>
        <p:cNvPr id="41" name="Shape 41"/>
        <p:cNvGrpSpPr/>
        <p:nvPr/>
      </p:nvGrpSpPr>
      <p:grpSpPr>
        <a:xfrm>
          <a:off x="0" y="0"/>
          <a:ext cx="0" cy="0"/>
          <a:chOff x="0" y="0"/>
          <a:chExt cx="0" cy="0"/>
        </a:xfrm>
      </p:grpSpPr>
      <p:sp>
        <p:nvSpPr>
          <p:cNvPr id="42" name="Google Shape;42;p8"/>
          <p:cNvSpPr txBox="1"/>
          <p:nvPr>
            <p:ph idx="1" type="subTitle"/>
          </p:nvPr>
        </p:nvSpPr>
        <p:spPr>
          <a:xfrm>
            <a:off x="384450" y="821725"/>
            <a:ext cx="8375700" cy="381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666666"/>
              </a:buClr>
              <a:buSzPts val="2000"/>
              <a:buFont typeface="Times New Roman"/>
              <a:buNone/>
              <a:defRPr i="1" sz="2000">
                <a:solidFill>
                  <a:srgbClr val="666666"/>
                </a:solidFill>
                <a:latin typeface="Times New Roman"/>
                <a:ea typeface="Times New Roman"/>
                <a:cs typeface="Times New Roman"/>
                <a:sym typeface="Times New Roman"/>
              </a:defRPr>
            </a:lvl1pPr>
            <a:lvl2pPr indent="-257030" lvl="1" marL="650730" marR="0" rtl="0" algn="l">
              <a:spcBef>
                <a:spcPts val="510"/>
              </a:spcBef>
              <a:spcAft>
                <a:spcPts val="0"/>
              </a:spcAft>
              <a:buClr>
                <a:schemeClr val="dk1"/>
              </a:buClr>
              <a:buSzPts val="1700"/>
              <a:buFont typeface="Arial"/>
              <a:buChar char="–"/>
              <a:defRPr/>
            </a:lvl2pPr>
            <a:lvl3pPr indent="-245141" lvl="2" marL="1057941" marR="0" rtl="0" algn="l">
              <a:spcBef>
                <a:spcPts val="340"/>
              </a:spcBef>
              <a:spcAft>
                <a:spcPts val="0"/>
              </a:spcAft>
              <a:buClr>
                <a:schemeClr val="dk1"/>
              </a:buClr>
              <a:buSzPts val="1700"/>
              <a:buFont typeface="Arial"/>
              <a:buChar char="•"/>
              <a:defRPr/>
            </a:lvl3pPr>
            <a:lvl4pPr indent="-245955" lvl="3" marL="1465155" marR="0" rtl="0" algn="l">
              <a:spcBef>
                <a:spcPts val="340"/>
              </a:spcBef>
              <a:spcAft>
                <a:spcPts val="0"/>
              </a:spcAft>
              <a:buClr>
                <a:schemeClr val="dk1"/>
              </a:buClr>
              <a:buSzPts val="1700"/>
              <a:buFont typeface="Arial"/>
              <a:buChar char="–"/>
              <a:defRPr/>
            </a:lvl4pPr>
            <a:lvl5pPr indent="-245416" lvl="4" marL="1871016" marR="0" rtl="0" algn="l">
              <a:spcBef>
                <a:spcPts val="340"/>
              </a:spcBef>
              <a:spcAft>
                <a:spcPts val="0"/>
              </a:spcAft>
              <a:buClr>
                <a:schemeClr val="dk1"/>
              </a:buClr>
              <a:buSzPts val="1700"/>
              <a:buFont typeface="Arial"/>
              <a:buChar char="»"/>
              <a:defRPr/>
            </a:lvl5pPr>
            <a:lvl6pPr indent="-254041" lvl="5" marL="2260641" marR="0" rtl="0" algn="l">
              <a:spcBef>
                <a:spcPts val="340"/>
              </a:spcBef>
              <a:spcAft>
                <a:spcPts val="0"/>
              </a:spcAft>
              <a:buClr>
                <a:schemeClr val="dk1"/>
              </a:buClr>
              <a:buSzPts val="1700"/>
              <a:buFont typeface="Arial"/>
              <a:buChar char="»"/>
              <a:defRPr/>
            </a:lvl6pPr>
            <a:lvl7pPr indent="-249967" lvl="6" marL="2650267" marR="0" rtl="0" algn="l">
              <a:spcBef>
                <a:spcPts val="340"/>
              </a:spcBef>
              <a:spcAft>
                <a:spcPts val="0"/>
              </a:spcAft>
              <a:buClr>
                <a:schemeClr val="dk1"/>
              </a:buClr>
              <a:buSzPts val="1700"/>
              <a:buFont typeface="Arial"/>
              <a:buChar char="»"/>
              <a:defRPr/>
            </a:lvl7pPr>
            <a:lvl8pPr indent="-245893" lvl="7" marL="3039893" marR="0" rtl="0" algn="l">
              <a:spcBef>
                <a:spcPts val="340"/>
              </a:spcBef>
              <a:spcAft>
                <a:spcPts val="0"/>
              </a:spcAft>
              <a:buClr>
                <a:schemeClr val="dk1"/>
              </a:buClr>
              <a:buSzPts val="1700"/>
              <a:buFont typeface="Arial"/>
              <a:buChar char="»"/>
              <a:defRPr/>
            </a:lvl8pPr>
            <a:lvl9pPr indent="-254520" lvl="8" marL="3429520" marR="0" rtl="0" algn="l">
              <a:spcBef>
                <a:spcPts val="340"/>
              </a:spcBef>
              <a:spcAft>
                <a:spcPts val="0"/>
              </a:spcAft>
              <a:buClr>
                <a:schemeClr val="dk1"/>
              </a:buClr>
              <a:buSzPts val="1700"/>
              <a:buFont typeface="Arial"/>
              <a:buChar char="»"/>
              <a:defRPr/>
            </a:lvl9pPr>
          </a:lstStyle>
          <a:p/>
        </p:txBody>
      </p:sp>
      <p:sp>
        <p:nvSpPr>
          <p:cNvPr id="43" name="Google Shape;43;p8"/>
          <p:cNvSpPr txBox="1"/>
          <p:nvPr>
            <p:ph type="title"/>
          </p:nvPr>
        </p:nvSpPr>
        <p:spPr>
          <a:xfrm>
            <a:off x="384450" y="339325"/>
            <a:ext cx="7382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8"/>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5" name="Google Shape;45;p8"/>
          <p:cNvPicPr preferRelativeResize="0"/>
          <p:nvPr/>
        </p:nvPicPr>
        <p:blipFill>
          <a:blip r:embed="rId2">
            <a:alphaModFix/>
          </a:blip>
          <a:stretch>
            <a:fillRect/>
          </a:stretch>
        </p:blipFill>
        <p:spPr>
          <a:xfrm>
            <a:off x="0" y="1353363"/>
            <a:ext cx="2181225" cy="1600200"/>
          </a:xfrm>
          <a:prstGeom prst="rect">
            <a:avLst/>
          </a:prstGeom>
          <a:noFill/>
          <a:ln>
            <a:noFill/>
          </a:ln>
        </p:spPr>
      </p:pic>
      <p:pic>
        <p:nvPicPr>
          <p:cNvPr id="46" name="Google Shape;46;p8"/>
          <p:cNvPicPr preferRelativeResize="0"/>
          <p:nvPr/>
        </p:nvPicPr>
        <p:blipFill>
          <a:blip r:embed="rId3">
            <a:alphaModFix/>
          </a:blip>
          <a:stretch>
            <a:fillRect/>
          </a:stretch>
        </p:blipFill>
        <p:spPr>
          <a:xfrm>
            <a:off x="0" y="3110288"/>
            <a:ext cx="2181225" cy="1600200"/>
          </a:xfrm>
          <a:prstGeom prst="rect">
            <a:avLst/>
          </a:prstGeom>
          <a:noFill/>
          <a:ln>
            <a:noFill/>
          </a:ln>
        </p:spPr>
      </p:pic>
      <p:sp>
        <p:nvSpPr>
          <p:cNvPr id="47" name="Google Shape;47;p8"/>
          <p:cNvSpPr txBox="1"/>
          <p:nvPr>
            <p:ph idx="2" type="body"/>
          </p:nvPr>
        </p:nvSpPr>
        <p:spPr>
          <a:xfrm>
            <a:off x="2338500" y="1354925"/>
            <a:ext cx="6412800" cy="1600200"/>
          </a:xfrm>
          <a:prstGeom prst="rect">
            <a:avLst/>
          </a:prstGeom>
        </p:spPr>
        <p:txBody>
          <a:bodyPr anchorCtr="0" anchor="b" bIns="91425" lIns="91425" spcFirstLastPara="1" rIns="91425" wrap="square" tIns="91425">
            <a:noAutofit/>
          </a:bodyPr>
          <a:lstStyle>
            <a:lvl1pPr indent="-336550" lvl="0" marL="457200" rtl="0">
              <a:spcBef>
                <a:spcPts val="1275"/>
              </a:spcBef>
              <a:spcAft>
                <a:spcPts val="0"/>
              </a:spcAft>
              <a:buSzPts val="1700"/>
              <a:buChar char="●"/>
              <a:defRPr/>
            </a:lvl1pPr>
            <a:lvl2pPr indent="-336550" lvl="1" marL="914400" rtl="0">
              <a:spcBef>
                <a:spcPts val="510"/>
              </a:spcBef>
              <a:spcAft>
                <a:spcPts val="0"/>
              </a:spcAft>
              <a:buSzPts val="1700"/>
              <a:buChar char="○"/>
              <a:defRPr/>
            </a:lvl2pPr>
            <a:lvl3pPr indent="-336550" lvl="2" marL="1371600" rtl="0">
              <a:spcBef>
                <a:spcPts val="340"/>
              </a:spcBef>
              <a:spcAft>
                <a:spcPts val="0"/>
              </a:spcAft>
              <a:buSzPts val="1700"/>
              <a:buChar char="■"/>
              <a:defRPr/>
            </a:lvl3pPr>
            <a:lvl4pPr indent="-336550" lvl="3" marL="1828800" rtl="0">
              <a:spcBef>
                <a:spcPts val="340"/>
              </a:spcBef>
              <a:spcAft>
                <a:spcPts val="0"/>
              </a:spcAft>
              <a:buSzPts val="1700"/>
              <a:buChar char="●"/>
              <a:defRPr/>
            </a:lvl4pPr>
            <a:lvl5pPr indent="-336550" lvl="4" marL="2286000" rtl="0">
              <a:spcBef>
                <a:spcPts val="340"/>
              </a:spcBef>
              <a:spcAft>
                <a:spcPts val="0"/>
              </a:spcAft>
              <a:buSzPts val="1700"/>
              <a:buChar char="○"/>
              <a:defRPr/>
            </a:lvl5pPr>
            <a:lvl6pPr indent="-336550" lvl="5" marL="2743200" rtl="0">
              <a:spcBef>
                <a:spcPts val="340"/>
              </a:spcBef>
              <a:spcAft>
                <a:spcPts val="0"/>
              </a:spcAft>
              <a:buSzPts val="1700"/>
              <a:buChar char="■"/>
              <a:defRPr/>
            </a:lvl6pPr>
            <a:lvl7pPr indent="-336550" lvl="6" marL="3200400" rtl="0">
              <a:spcBef>
                <a:spcPts val="340"/>
              </a:spcBef>
              <a:spcAft>
                <a:spcPts val="0"/>
              </a:spcAft>
              <a:buSzPts val="1700"/>
              <a:buChar char="●"/>
              <a:defRPr/>
            </a:lvl7pPr>
            <a:lvl8pPr indent="-336550" lvl="7" marL="3657600" rtl="0">
              <a:spcBef>
                <a:spcPts val="340"/>
              </a:spcBef>
              <a:spcAft>
                <a:spcPts val="0"/>
              </a:spcAft>
              <a:buSzPts val="1700"/>
              <a:buChar char="○"/>
              <a:defRPr/>
            </a:lvl8pPr>
            <a:lvl9pPr indent="-336550" lvl="8" marL="4114800" rtl="0">
              <a:spcBef>
                <a:spcPts val="340"/>
              </a:spcBef>
              <a:spcAft>
                <a:spcPts val="0"/>
              </a:spcAft>
              <a:buSzPts val="1700"/>
              <a:buChar char="■"/>
              <a:defRPr/>
            </a:lvl9pPr>
          </a:lstStyle>
          <a:p/>
        </p:txBody>
      </p:sp>
      <p:sp>
        <p:nvSpPr>
          <p:cNvPr id="48" name="Google Shape;48;p8"/>
          <p:cNvSpPr txBox="1"/>
          <p:nvPr>
            <p:ph idx="3" type="body"/>
          </p:nvPr>
        </p:nvSpPr>
        <p:spPr>
          <a:xfrm>
            <a:off x="2338500" y="3106425"/>
            <a:ext cx="6412800" cy="1600200"/>
          </a:xfrm>
          <a:prstGeom prst="rect">
            <a:avLst/>
          </a:prstGeom>
        </p:spPr>
        <p:txBody>
          <a:bodyPr anchorCtr="0" anchor="b" bIns="91425" lIns="91425" spcFirstLastPara="1" rIns="91425" wrap="square" tIns="91425">
            <a:noAutofit/>
          </a:bodyPr>
          <a:lstStyle>
            <a:lvl1pPr indent="-336550" lvl="0" marL="457200" rtl="0">
              <a:spcBef>
                <a:spcPts val="1275"/>
              </a:spcBef>
              <a:spcAft>
                <a:spcPts val="0"/>
              </a:spcAft>
              <a:buSzPts val="1700"/>
              <a:buChar char="●"/>
              <a:defRPr/>
            </a:lvl1pPr>
            <a:lvl2pPr indent="-336550" lvl="1" marL="914400" rtl="0">
              <a:spcBef>
                <a:spcPts val="510"/>
              </a:spcBef>
              <a:spcAft>
                <a:spcPts val="0"/>
              </a:spcAft>
              <a:buSzPts val="1700"/>
              <a:buChar char="○"/>
              <a:defRPr/>
            </a:lvl2pPr>
            <a:lvl3pPr indent="-336550" lvl="2" marL="1371600" rtl="0">
              <a:spcBef>
                <a:spcPts val="340"/>
              </a:spcBef>
              <a:spcAft>
                <a:spcPts val="0"/>
              </a:spcAft>
              <a:buSzPts val="1700"/>
              <a:buChar char="■"/>
              <a:defRPr/>
            </a:lvl3pPr>
            <a:lvl4pPr indent="-336550" lvl="3" marL="1828800" rtl="0">
              <a:spcBef>
                <a:spcPts val="340"/>
              </a:spcBef>
              <a:spcAft>
                <a:spcPts val="0"/>
              </a:spcAft>
              <a:buSzPts val="1700"/>
              <a:buChar char="●"/>
              <a:defRPr/>
            </a:lvl4pPr>
            <a:lvl5pPr indent="-336550" lvl="4" marL="2286000" rtl="0">
              <a:spcBef>
                <a:spcPts val="340"/>
              </a:spcBef>
              <a:spcAft>
                <a:spcPts val="0"/>
              </a:spcAft>
              <a:buSzPts val="1700"/>
              <a:buChar char="○"/>
              <a:defRPr/>
            </a:lvl5pPr>
            <a:lvl6pPr indent="-336550" lvl="5" marL="2743200" rtl="0">
              <a:spcBef>
                <a:spcPts val="340"/>
              </a:spcBef>
              <a:spcAft>
                <a:spcPts val="0"/>
              </a:spcAft>
              <a:buSzPts val="1700"/>
              <a:buChar char="■"/>
              <a:defRPr/>
            </a:lvl6pPr>
            <a:lvl7pPr indent="-336550" lvl="6" marL="3200400" rtl="0">
              <a:spcBef>
                <a:spcPts val="340"/>
              </a:spcBef>
              <a:spcAft>
                <a:spcPts val="0"/>
              </a:spcAft>
              <a:buSzPts val="1700"/>
              <a:buChar char="●"/>
              <a:defRPr/>
            </a:lvl7pPr>
            <a:lvl8pPr indent="-336550" lvl="7" marL="3657600" rtl="0">
              <a:spcBef>
                <a:spcPts val="340"/>
              </a:spcBef>
              <a:spcAft>
                <a:spcPts val="0"/>
              </a:spcAft>
              <a:buSzPts val="1700"/>
              <a:buChar char="○"/>
              <a:defRPr/>
            </a:lvl8pPr>
            <a:lvl9pPr indent="-336550" lvl="8" marL="4114800" rtl="0">
              <a:spcBef>
                <a:spcPts val="340"/>
              </a:spcBef>
              <a:spcAft>
                <a:spcPts val="0"/>
              </a:spcAft>
              <a:buSzPts val="17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 Doing now what patients need next">
  <p:cSld name="CUSTOM">
    <p:spTree>
      <p:nvGrpSpPr>
        <p:cNvPr id="426" name="Shape 426"/>
        <p:cNvGrpSpPr/>
        <p:nvPr/>
      </p:nvGrpSpPr>
      <p:grpSpPr>
        <a:xfrm>
          <a:off x="0" y="0"/>
          <a:ext cx="0" cy="0"/>
          <a:chOff x="0" y="0"/>
          <a:chExt cx="0" cy="0"/>
        </a:xfrm>
      </p:grpSpPr>
      <p:pic>
        <p:nvPicPr>
          <p:cNvPr id="427" name="Google Shape;427;p73"/>
          <p:cNvPicPr preferRelativeResize="0"/>
          <p:nvPr/>
        </p:nvPicPr>
        <p:blipFill>
          <a:blip r:embed="rId2">
            <a:alphaModFix/>
          </a:blip>
          <a:stretch>
            <a:fillRect/>
          </a:stretch>
        </p:blipFill>
        <p:spPr>
          <a:xfrm>
            <a:off x="1143001" y="2107357"/>
            <a:ext cx="6857997" cy="928785"/>
          </a:xfrm>
          <a:prstGeom prst="rect">
            <a:avLst/>
          </a:prstGeom>
          <a:noFill/>
          <a:ln>
            <a:noFill/>
          </a:ln>
        </p:spPr>
      </p:pic>
      <p:sp>
        <p:nvSpPr>
          <p:cNvPr id="428" name="Google Shape;428;p73"/>
          <p:cNvSpPr/>
          <p:nvPr/>
        </p:nvSpPr>
        <p:spPr>
          <a:xfrm>
            <a:off x="8226675" y="197275"/>
            <a:ext cx="657600" cy="38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436" name="Shape 436"/>
        <p:cNvGrpSpPr/>
        <p:nvPr/>
      </p:nvGrpSpPr>
      <p:grpSpPr>
        <a:xfrm>
          <a:off x="0" y="0"/>
          <a:ext cx="0" cy="0"/>
          <a:chOff x="0" y="0"/>
          <a:chExt cx="0" cy="0"/>
        </a:xfrm>
      </p:grpSpPr>
      <p:cxnSp>
        <p:nvCxnSpPr>
          <p:cNvPr id="437" name="Google Shape;437;p75"/>
          <p:cNvCxnSpPr/>
          <p:nvPr/>
        </p:nvCxnSpPr>
        <p:spPr>
          <a:xfrm>
            <a:off x="1" y="1303735"/>
            <a:ext cx="8160900" cy="0"/>
          </a:xfrm>
          <a:prstGeom prst="straightConnector1">
            <a:avLst/>
          </a:prstGeom>
          <a:noFill/>
          <a:ln cap="flat" cmpd="sng" w="12700">
            <a:solidFill>
              <a:schemeClr val="dk1"/>
            </a:solidFill>
            <a:prstDash val="solid"/>
            <a:round/>
            <a:headEnd len="med" w="med" type="none"/>
            <a:tailEnd len="med" w="med" type="none"/>
          </a:ln>
        </p:spPr>
      </p:cxnSp>
      <p:sp>
        <p:nvSpPr>
          <p:cNvPr id="438" name="Google Shape;438;p75"/>
          <p:cNvSpPr txBox="1"/>
          <p:nvPr>
            <p:ph type="ctrTitle"/>
          </p:nvPr>
        </p:nvSpPr>
        <p:spPr>
          <a:xfrm>
            <a:off x="383931" y="1951435"/>
            <a:ext cx="8376000" cy="7560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sz="23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39" name="Google Shape;439;p75"/>
          <p:cNvSpPr txBox="1"/>
          <p:nvPr>
            <p:ph idx="1" type="subTitle"/>
          </p:nvPr>
        </p:nvSpPr>
        <p:spPr>
          <a:xfrm>
            <a:off x="398585" y="2733676"/>
            <a:ext cx="8361600" cy="432300"/>
          </a:xfrm>
          <a:prstGeom prst="rect">
            <a:avLst/>
          </a:prstGeom>
          <a:noFill/>
          <a:ln>
            <a:noFill/>
          </a:ln>
        </p:spPr>
        <p:txBody>
          <a:bodyPr anchorCtr="0" anchor="t" bIns="0" lIns="0" spcFirstLastPara="1" rIns="0" wrap="square" tIns="0">
            <a:noAutofit/>
          </a:bodyPr>
          <a:lstStyle>
            <a:lvl1pPr lvl="0" rtl="0" algn="l">
              <a:spcBef>
                <a:spcPts val="1900"/>
              </a:spcBef>
              <a:spcAft>
                <a:spcPts val="0"/>
              </a:spcAft>
              <a:buClr>
                <a:schemeClr val="dk1"/>
              </a:buClr>
              <a:buSzPts val="2500"/>
              <a:buFont typeface="Arial"/>
              <a:buNone/>
              <a:defRPr b="1" i="1" sz="2500">
                <a:latin typeface="Arial"/>
                <a:ea typeface="Arial"/>
                <a:cs typeface="Arial"/>
                <a:sym typeface="Arial"/>
              </a:defRPr>
            </a:lvl1pPr>
            <a:lvl2pPr lvl="1" rtl="0" algn="l">
              <a:spcBef>
                <a:spcPts val="400"/>
              </a:spcBef>
              <a:spcAft>
                <a:spcPts val="0"/>
              </a:spcAft>
              <a:buClr>
                <a:schemeClr val="dk1"/>
              </a:buClr>
              <a:buSzPts val="1400"/>
              <a:buChar char="–"/>
              <a:defRPr/>
            </a:lvl2pPr>
            <a:lvl3pPr lvl="2" rtl="0" algn="l">
              <a:spcBef>
                <a:spcPts val="300"/>
              </a:spcBef>
              <a:spcAft>
                <a:spcPts val="0"/>
              </a:spcAft>
              <a:buClr>
                <a:schemeClr val="dk1"/>
              </a:buClr>
              <a:buSzPts val="1400"/>
              <a:buChar char="•"/>
              <a:defRPr/>
            </a:lvl3pPr>
            <a:lvl4pPr lvl="3" rtl="0" algn="l">
              <a:spcBef>
                <a:spcPts val="300"/>
              </a:spcBef>
              <a:spcAft>
                <a:spcPts val="0"/>
              </a:spcAft>
              <a:buClr>
                <a:schemeClr val="dk1"/>
              </a:buClr>
              <a:buSzPts val="1400"/>
              <a:buChar char="–"/>
              <a:defRPr/>
            </a:lvl4pPr>
            <a:lvl5pPr lvl="4" rtl="0" algn="l">
              <a:spcBef>
                <a:spcPts val="300"/>
              </a:spcBef>
              <a:spcAft>
                <a:spcPts val="0"/>
              </a:spcAft>
              <a:buClr>
                <a:schemeClr val="dk1"/>
              </a:buClr>
              <a:buSzPts val="1400"/>
              <a:buChar char="»"/>
              <a:defRPr/>
            </a:lvl5pPr>
            <a:lvl6pPr lvl="5" rtl="0" algn="l">
              <a:spcBef>
                <a:spcPts val="300"/>
              </a:spcBef>
              <a:spcAft>
                <a:spcPts val="0"/>
              </a:spcAft>
              <a:buClr>
                <a:schemeClr val="dk1"/>
              </a:buClr>
              <a:buSzPts val="1400"/>
              <a:buChar char="»"/>
              <a:defRPr/>
            </a:lvl6pPr>
            <a:lvl7pPr lvl="6" rtl="0" algn="l">
              <a:spcBef>
                <a:spcPts val="300"/>
              </a:spcBef>
              <a:spcAft>
                <a:spcPts val="0"/>
              </a:spcAft>
              <a:buClr>
                <a:schemeClr val="dk1"/>
              </a:buClr>
              <a:buSzPts val="1400"/>
              <a:buChar char="»"/>
              <a:defRPr/>
            </a:lvl7pPr>
            <a:lvl8pPr lvl="7" rtl="0" algn="l">
              <a:spcBef>
                <a:spcPts val="300"/>
              </a:spcBef>
              <a:spcAft>
                <a:spcPts val="0"/>
              </a:spcAft>
              <a:buClr>
                <a:schemeClr val="dk1"/>
              </a:buClr>
              <a:buSzPts val="1400"/>
              <a:buChar char="»"/>
              <a:defRPr/>
            </a:lvl8pPr>
            <a:lvl9pPr lvl="8" rtl="0" algn="l">
              <a:spcBef>
                <a:spcPts val="300"/>
              </a:spcBef>
              <a:spcAft>
                <a:spcPts val="0"/>
              </a:spcAft>
              <a:buClr>
                <a:schemeClr val="dk1"/>
              </a:buClr>
              <a:buSzPts val="1400"/>
              <a:buChar char="»"/>
              <a:defRPr/>
            </a:lvl9pPr>
          </a:lstStyle>
          <a:p/>
        </p:txBody>
      </p:sp>
      <p:sp>
        <p:nvSpPr>
          <p:cNvPr id="440" name="Google Shape;440;p75"/>
          <p:cNvSpPr/>
          <p:nvPr/>
        </p:nvSpPr>
        <p:spPr>
          <a:xfrm>
            <a:off x="7996238" y="86918"/>
            <a:ext cx="1062600" cy="648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441" name="Google Shape;441;p75"/>
          <p:cNvPicPr preferRelativeResize="0"/>
          <p:nvPr/>
        </p:nvPicPr>
        <p:blipFill rotWithShape="1">
          <a:blip r:embed="rId2">
            <a:alphaModFix/>
          </a:blip>
          <a:srcRect b="0" l="0" r="0" t="0"/>
          <a:stretch/>
        </p:blipFill>
        <p:spPr>
          <a:xfrm>
            <a:off x="8218170" y="135255"/>
            <a:ext cx="734379" cy="49149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42" name="Shape 442"/>
        <p:cNvGrpSpPr/>
        <p:nvPr/>
      </p:nvGrpSpPr>
      <p:grpSpPr>
        <a:xfrm>
          <a:off x="0" y="0"/>
          <a:ext cx="0" cy="0"/>
          <a:chOff x="0" y="0"/>
          <a:chExt cx="0" cy="0"/>
        </a:xfrm>
      </p:grpSpPr>
      <p:sp>
        <p:nvSpPr>
          <p:cNvPr id="443" name="Google Shape;443;p76"/>
          <p:cNvSpPr txBox="1"/>
          <p:nvPr>
            <p:ph type="title"/>
          </p:nvPr>
        </p:nvSpPr>
        <p:spPr>
          <a:xfrm>
            <a:off x="388328" y="339330"/>
            <a:ext cx="7362900" cy="982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44" name="Google Shape;444;p76"/>
          <p:cNvSpPr txBox="1"/>
          <p:nvPr>
            <p:ph idx="1" type="body"/>
          </p:nvPr>
        </p:nvSpPr>
        <p:spPr>
          <a:xfrm>
            <a:off x="397120" y="1354931"/>
            <a:ext cx="8354100" cy="3354000"/>
          </a:xfrm>
          <a:prstGeom prst="rect">
            <a:avLst/>
          </a:prstGeom>
          <a:noFill/>
          <a:ln>
            <a:noFill/>
          </a:ln>
        </p:spPr>
        <p:txBody>
          <a:bodyPr anchorCtr="0" anchor="t" bIns="0" lIns="0" spcFirstLastPara="1" rIns="0" wrap="square" tIns="0">
            <a:noAutofit/>
          </a:bodyPr>
          <a:lstStyle>
            <a:lvl1pPr indent="-317500" lvl="0" marL="457200" rtl="0" algn="l">
              <a:spcBef>
                <a:spcPts val="1000"/>
              </a:spcBef>
              <a:spcAft>
                <a:spcPts val="0"/>
              </a:spcAft>
              <a:buClr>
                <a:schemeClr val="dk1"/>
              </a:buClr>
              <a:buSzPts val="1400"/>
              <a:buChar char="•"/>
              <a:defRPr/>
            </a:lvl1pPr>
            <a:lvl2pPr indent="-317500" lvl="1" marL="914400" rtl="0" algn="l">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445" name="Google Shape;445;p76"/>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46" name="Google Shape;446;p76"/>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47" name="Shape 447"/>
        <p:cNvGrpSpPr/>
        <p:nvPr/>
      </p:nvGrpSpPr>
      <p:grpSpPr>
        <a:xfrm>
          <a:off x="0" y="0"/>
          <a:ext cx="0" cy="0"/>
          <a:chOff x="0" y="0"/>
          <a:chExt cx="0" cy="0"/>
        </a:xfrm>
      </p:grpSpPr>
      <p:sp>
        <p:nvSpPr>
          <p:cNvPr id="448" name="Google Shape;448;p77"/>
          <p:cNvSpPr txBox="1"/>
          <p:nvPr>
            <p:ph type="title"/>
          </p:nvPr>
        </p:nvSpPr>
        <p:spPr>
          <a:xfrm>
            <a:off x="722435" y="3305176"/>
            <a:ext cx="7772400" cy="1021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b="1" sz="28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49" name="Google Shape;449;p77"/>
          <p:cNvSpPr txBox="1"/>
          <p:nvPr>
            <p:ph idx="1" type="body"/>
          </p:nvPr>
        </p:nvSpPr>
        <p:spPr>
          <a:xfrm>
            <a:off x="722435" y="2180035"/>
            <a:ext cx="7772400" cy="1125300"/>
          </a:xfrm>
          <a:prstGeom prst="rect">
            <a:avLst/>
          </a:prstGeom>
          <a:noFill/>
          <a:ln>
            <a:noFill/>
          </a:ln>
        </p:spPr>
        <p:txBody>
          <a:bodyPr anchorCtr="0" anchor="b" bIns="0" lIns="0" spcFirstLastPara="1" rIns="0" wrap="square" tIns="0">
            <a:noAutofit/>
          </a:bodyPr>
          <a:lstStyle>
            <a:lvl1pPr indent="-228600" lvl="0" marL="457200" rtl="0" algn="l">
              <a:spcBef>
                <a:spcPts val="1000"/>
              </a:spcBef>
              <a:spcAft>
                <a:spcPts val="0"/>
              </a:spcAft>
              <a:buClr>
                <a:schemeClr val="dk1"/>
              </a:buClr>
              <a:buSzPts val="1400"/>
              <a:buNone/>
              <a:defRPr sz="1400"/>
            </a:lvl1pPr>
            <a:lvl2pPr indent="-228600" lvl="1" marL="914400" rtl="0" algn="l">
              <a:spcBef>
                <a:spcPts val="400"/>
              </a:spcBef>
              <a:spcAft>
                <a:spcPts val="0"/>
              </a:spcAft>
              <a:buClr>
                <a:schemeClr val="dk1"/>
              </a:buClr>
              <a:buSzPts val="1200"/>
              <a:buFont typeface="Arial"/>
              <a:buNone/>
              <a:defRPr sz="1200"/>
            </a:lvl2pPr>
            <a:lvl3pPr indent="-228600" lvl="2" marL="1371600" rtl="0" algn="l">
              <a:spcBef>
                <a:spcPts val="200"/>
              </a:spcBef>
              <a:spcAft>
                <a:spcPts val="0"/>
              </a:spcAft>
              <a:buClr>
                <a:schemeClr val="dk1"/>
              </a:buClr>
              <a:buSzPts val="1100"/>
              <a:buFont typeface="Arial"/>
              <a:buNone/>
              <a:defRPr sz="1100"/>
            </a:lvl3pPr>
            <a:lvl4pPr indent="-228600" lvl="3" marL="1828800" rtl="0" algn="l">
              <a:spcBef>
                <a:spcPts val="200"/>
              </a:spcBef>
              <a:spcAft>
                <a:spcPts val="0"/>
              </a:spcAft>
              <a:buClr>
                <a:schemeClr val="dk1"/>
              </a:buClr>
              <a:buSzPts val="1000"/>
              <a:buFont typeface="Arial"/>
              <a:buNone/>
              <a:defRPr sz="1000"/>
            </a:lvl4pPr>
            <a:lvl5pPr indent="-228600" lvl="4" marL="2286000" rtl="0" algn="l">
              <a:spcBef>
                <a:spcPts val="200"/>
              </a:spcBef>
              <a:spcAft>
                <a:spcPts val="0"/>
              </a:spcAft>
              <a:buClr>
                <a:schemeClr val="dk1"/>
              </a:buClr>
              <a:buSzPts val="1000"/>
              <a:buFont typeface="Arial"/>
              <a:buNone/>
              <a:defRPr sz="1000"/>
            </a:lvl5pPr>
            <a:lvl6pPr indent="-228600" lvl="5" marL="2743200" rtl="0" algn="l">
              <a:spcBef>
                <a:spcPts val="200"/>
              </a:spcBef>
              <a:spcAft>
                <a:spcPts val="0"/>
              </a:spcAft>
              <a:buClr>
                <a:schemeClr val="dk1"/>
              </a:buClr>
              <a:buSzPts val="1000"/>
              <a:buFont typeface="Arial"/>
              <a:buNone/>
              <a:defRPr sz="1000"/>
            </a:lvl6pPr>
            <a:lvl7pPr indent="-228600" lvl="6" marL="3200400" rtl="0" algn="l">
              <a:spcBef>
                <a:spcPts val="200"/>
              </a:spcBef>
              <a:spcAft>
                <a:spcPts val="0"/>
              </a:spcAft>
              <a:buClr>
                <a:schemeClr val="dk1"/>
              </a:buClr>
              <a:buSzPts val="1000"/>
              <a:buFont typeface="Arial"/>
              <a:buNone/>
              <a:defRPr sz="1000"/>
            </a:lvl7pPr>
            <a:lvl8pPr indent="-228600" lvl="7" marL="3657600" rtl="0" algn="l">
              <a:spcBef>
                <a:spcPts val="200"/>
              </a:spcBef>
              <a:spcAft>
                <a:spcPts val="0"/>
              </a:spcAft>
              <a:buClr>
                <a:schemeClr val="dk1"/>
              </a:buClr>
              <a:buSzPts val="1000"/>
              <a:buFont typeface="Arial"/>
              <a:buNone/>
              <a:defRPr sz="1000"/>
            </a:lvl8pPr>
            <a:lvl9pPr indent="-228600" lvl="8" marL="4114800" rtl="0" algn="l">
              <a:spcBef>
                <a:spcPts val="200"/>
              </a:spcBef>
              <a:spcAft>
                <a:spcPts val="0"/>
              </a:spcAft>
              <a:buClr>
                <a:schemeClr val="dk1"/>
              </a:buClr>
              <a:buSzPts val="1000"/>
              <a:buFont typeface="Arial"/>
              <a:buNone/>
              <a:defRPr sz="1000"/>
            </a:lvl9pPr>
          </a:lstStyle>
          <a:p/>
        </p:txBody>
      </p:sp>
      <p:sp>
        <p:nvSpPr>
          <p:cNvPr id="450" name="Google Shape;450;p77"/>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51" name="Google Shape;451;p77"/>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2" name="Shape 452"/>
        <p:cNvGrpSpPr/>
        <p:nvPr/>
      </p:nvGrpSpPr>
      <p:grpSpPr>
        <a:xfrm>
          <a:off x="0" y="0"/>
          <a:ext cx="0" cy="0"/>
          <a:chOff x="0" y="0"/>
          <a:chExt cx="0" cy="0"/>
        </a:xfrm>
      </p:grpSpPr>
      <p:sp>
        <p:nvSpPr>
          <p:cNvPr id="453" name="Google Shape;453;p78"/>
          <p:cNvSpPr txBox="1"/>
          <p:nvPr>
            <p:ph type="title"/>
          </p:nvPr>
        </p:nvSpPr>
        <p:spPr>
          <a:xfrm>
            <a:off x="388328" y="339330"/>
            <a:ext cx="7362900" cy="982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54" name="Google Shape;454;p78"/>
          <p:cNvSpPr txBox="1"/>
          <p:nvPr>
            <p:ph idx="1" type="body"/>
          </p:nvPr>
        </p:nvSpPr>
        <p:spPr>
          <a:xfrm>
            <a:off x="397120" y="1354931"/>
            <a:ext cx="4106100" cy="3354000"/>
          </a:xfrm>
          <a:prstGeom prst="rect">
            <a:avLst/>
          </a:prstGeom>
          <a:noFill/>
          <a:ln>
            <a:noFill/>
          </a:ln>
        </p:spPr>
        <p:txBody>
          <a:bodyPr anchorCtr="0" anchor="t" bIns="0" lIns="0" spcFirstLastPara="1" rIns="0" wrap="square" tIns="0">
            <a:noAutofit/>
          </a:bodyPr>
          <a:lstStyle>
            <a:lvl1pPr indent="-349250" lvl="0" marL="457200" rtl="0" algn="l">
              <a:spcBef>
                <a:spcPts val="1500"/>
              </a:spcBef>
              <a:spcAft>
                <a:spcPts val="0"/>
              </a:spcAft>
              <a:buClr>
                <a:schemeClr val="dk1"/>
              </a:buClr>
              <a:buSzPts val="1900"/>
              <a:buChar char="•"/>
              <a:defRPr sz="1900"/>
            </a:lvl1pPr>
            <a:lvl2pPr indent="-336550" lvl="1" marL="914400" rtl="0" algn="l">
              <a:spcBef>
                <a:spcPts val="500"/>
              </a:spcBef>
              <a:spcAft>
                <a:spcPts val="0"/>
              </a:spcAft>
              <a:buClr>
                <a:schemeClr val="dk1"/>
              </a:buClr>
              <a:buSzPts val="1700"/>
              <a:buFont typeface="Arial"/>
              <a:buChar char="–"/>
              <a:defRPr sz="1700"/>
            </a:lvl2pPr>
            <a:lvl3pPr indent="-317500" lvl="2" marL="1371600" rtl="0" algn="l">
              <a:spcBef>
                <a:spcPts val="300"/>
              </a:spcBef>
              <a:spcAft>
                <a:spcPts val="0"/>
              </a:spcAft>
              <a:buClr>
                <a:schemeClr val="dk1"/>
              </a:buClr>
              <a:buSzPts val="1400"/>
              <a:buFont typeface="Arial"/>
              <a:buChar char="•"/>
              <a:defRPr sz="1400"/>
            </a:lvl3pPr>
            <a:lvl4pPr indent="-304800" lvl="3" marL="1828800" rtl="0" algn="l">
              <a:spcBef>
                <a:spcPts val="200"/>
              </a:spcBef>
              <a:spcAft>
                <a:spcPts val="0"/>
              </a:spcAft>
              <a:buClr>
                <a:schemeClr val="dk1"/>
              </a:buClr>
              <a:buSzPts val="1200"/>
              <a:buFont typeface="Arial"/>
              <a:buChar char="–"/>
              <a:defRPr sz="1200"/>
            </a:lvl4pPr>
            <a:lvl5pPr indent="-304800" lvl="4" marL="2286000" rtl="0" algn="l">
              <a:spcBef>
                <a:spcPts val="200"/>
              </a:spcBef>
              <a:spcAft>
                <a:spcPts val="0"/>
              </a:spcAft>
              <a:buClr>
                <a:schemeClr val="dk1"/>
              </a:buClr>
              <a:buSzPts val="1200"/>
              <a:buFont typeface="Arial"/>
              <a:buChar char="»"/>
              <a:defRPr sz="1200"/>
            </a:lvl5pPr>
            <a:lvl6pPr indent="-304800" lvl="5" marL="2743200" rtl="0" algn="l">
              <a:spcBef>
                <a:spcPts val="200"/>
              </a:spcBef>
              <a:spcAft>
                <a:spcPts val="0"/>
              </a:spcAft>
              <a:buClr>
                <a:schemeClr val="dk1"/>
              </a:buClr>
              <a:buSzPts val="1200"/>
              <a:buFont typeface="Arial"/>
              <a:buChar char="»"/>
              <a:defRPr sz="1200"/>
            </a:lvl6pPr>
            <a:lvl7pPr indent="-304800" lvl="6" marL="3200400" rtl="0" algn="l">
              <a:spcBef>
                <a:spcPts val="200"/>
              </a:spcBef>
              <a:spcAft>
                <a:spcPts val="0"/>
              </a:spcAft>
              <a:buClr>
                <a:schemeClr val="dk1"/>
              </a:buClr>
              <a:buSzPts val="1200"/>
              <a:buFont typeface="Arial"/>
              <a:buChar char="»"/>
              <a:defRPr sz="1200"/>
            </a:lvl7pPr>
            <a:lvl8pPr indent="-304800" lvl="7" marL="3657600" rtl="0" algn="l">
              <a:spcBef>
                <a:spcPts val="200"/>
              </a:spcBef>
              <a:spcAft>
                <a:spcPts val="0"/>
              </a:spcAft>
              <a:buClr>
                <a:schemeClr val="dk1"/>
              </a:buClr>
              <a:buSzPts val="1200"/>
              <a:buFont typeface="Arial"/>
              <a:buChar char="»"/>
              <a:defRPr sz="1200"/>
            </a:lvl8pPr>
            <a:lvl9pPr indent="-304800" lvl="8" marL="4114800" rtl="0" algn="l">
              <a:spcBef>
                <a:spcPts val="200"/>
              </a:spcBef>
              <a:spcAft>
                <a:spcPts val="0"/>
              </a:spcAft>
              <a:buClr>
                <a:schemeClr val="dk1"/>
              </a:buClr>
              <a:buSzPts val="1200"/>
              <a:buFont typeface="Arial"/>
              <a:buChar char="»"/>
              <a:defRPr sz="1200"/>
            </a:lvl9pPr>
          </a:lstStyle>
          <a:p/>
        </p:txBody>
      </p:sp>
      <p:sp>
        <p:nvSpPr>
          <p:cNvPr id="455" name="Google Shape;455;p78"/>
          <p:cNvSpPr txBox="1"/>
          <p:nvPr>
            <p:ph idx="2" type="body"/>
          </p:nvPr>
        </p:nvSpPr>
        <p:spPr>
          <a:xfrm>
            <a:off x="4643804" y="1354931"/>
            <a:ext cx="4107300" cy="3354000"/>
          </a:xfrm>
          <a:prstGeom prst="rect">
            <a:avLst/>
          </a:prstGeom>
          <a:noFill/>
          <a:ln>
            <a:noFill/>
          </a:ln>
        </p:spPr>
        <p:txBody>
          <a:bodyPr anchorCtr="0" anchor="t" bIns="0" lIns="0" spcFirstLastPara="1" rIns="0" wrap="square" tIns="0">
            <a:noAutofit/>
          </a:bodyPr>
          <a:lstStyle>
            <a:lvl1pPr indent="-349250" lvl="0" marL="457200" rtl="0" algn="l">
              <a:spcBef>
                <a:spcPts val="1500"/>
              </a:spcBef>
              <a:spcAft>
                <a:spcPts val="0"/>
              </a:spcAft>
              <a:buClr>
                <a:schemeClr val="dk1"/>
              </a:buClr>
              <a:buSzPts val="1900"/>
              <a:buChar char="•"/>
              <a:defRPr sz="1900"/>
            </a:lvl1pPr>
            <a:lvl2pPr indent="-336550" lvl="1" marL="914400" rtl="0" algn="l">
              <a:spcBef>
                <a:spcPts val="500"/>
              </a:spcBef>
              <a:spcAft>
                <a:spcPts val="0"/>
              </a:spcAft>
              <a:buClr>
                <a:schemeClr val="dk1"/>
              </a:buClr>
              <a:buSzPts val="1700"/>
              <a:buFont typeface="Arial"/>
              <a:buChar char="–"/>
              <a:defRPr sz="1700"/>
            </a:lvl2pPr>
            <a:lvl3pPr indent="-317500" lvl="2" marL="1371600" rtl="0" algn="l">
              <a:spcBef>
                <a:spcPts val="300"/>
              </a:spcBef>
              <a:spcAft>
                <a:spcPts val="0"/>
              </a:spcAft>
              <a:buClr>
                <a:schemeClr val="dk1"/>
              </a:buClr>
              <a:buSzPts val="1400"/>
              <a:buFont typeface="Arial"/>
              <a:buChar char="•"/>
              <a:defRPr sz="1400"/>
            </a:lvl3pPr>
            <a:lvl4pPr indent="-304800" lvl="3" marL="1828800" rtl="0" algn="l">
              <a:spcBef>
                <a:spcPts val="200"/>
              </a:spcBef>
              <a:spcAft>
                <a:spcPts val="0"/>
              </a:spcAft>
              <a:buClr>
                <a:schemeClr val="dk1"/>
              </a:buClr>
              <a:buSzPts val="1200"/>
              <a:buFont typeface="Arial"/>
              <a:buChar char="–"/>
              <a:defRPr sz="1200"/>
            </a:lvl4pPr>
            <a:lvl5pPr indent="-304800" lvl="4" marL="2286000" rtl="0" algn="l">
              <a:spcBef>
                <a:spcPts val="200"/>
              </a:spcBef>
              <a:spcAft>
                <a:spcPts val="0"/>
              </a:spcAft>
              <a:buClr>
                <a:schemeClr val="dk1"/>
              </a:buClr>
              <a:buSzPts val="1200"/>
              <a:buFont typeface="Arial"/>
              <a:buChar char="»"/>
              <a:defRPr sz="1200"/>
            </a:lvl5pPr>
            <a:lvl6pPr indent="-304800" lvl="5" marL="2743200" rtl="0" algn="l">
              <a:spcBef>
                <a:spcPts val="200"/>
              </a:spcBef>
              <a:spcAft>
                <a:spcPts val="0"/>
              </a:spcAft>
              <a:buClr>
                <a:schemeClr val="dk1"/>
              </a:buClr>
              <a:buSzPts val="1200"/>
              <a:buFont typeface="Arial"/>
              <a:buChar char="»"/>
              <a:defRPr sz="1200"/>
            </a:lvl6pPr>
            <a:lvl7pPr indent="-304800" lvl="6" marL="3200400" rtl="0" algn="l">
              <a:spcBef>
                <a:spcPts val="200"/>
              </a:spcBef>
              <a:spcAft>
                <a:spcPts val="0"/>
              </a:spcAft>
              <a:buClr>
                <a:schemeClr val="dk1"/>
              </a:buClr>
              <a:buSzPts val="1200"/>
              <a:buFont typeface="Arial"/>
              <a:buChar char="»"/>
              <a:defRPr sz="1200"/>
            </a:lvl7pPr>
            <a:lvl8pPr indent="-304800" lvl="7" marL="3657600" rtl="0" algn="l">
              <a:spcBef>
                <a:spcPts val="200"/>
              </a:spcBef>
              <a:spcAft>
                <a:spcPts val="0"/>
              </a:spcAft>
              <a:buClr>
                <a:schemeClr val="dk1"/>
              </a:buClr>
              <a:buSzPts val="1200"/>
              <a:buFont typeface="Arial"/>
              <a:buChar char="»"/>
              <a:defRPr sz="1200"/>
            </a:lvl8pPr>
            <a:lvl9pPr indent="-304800" lvl="8" marL="4114800" rtl="0" algn="l">
              <a:spcBef>
                <a:spcPts val="200"/>
              </a:spcBef>
              <a:spcAft>
                <a:spcPts val="0"/>
              </a:spcAft>
              <a:buClr>
                <a:schemeClr val="dk1"/>
              </a:buClr>
              <a:buSzPts val="1200"/>
              <a:buFont typeface="Arial"/>
              <a:buChar char="»"/>
              <a:defRPr sz="1200"/>
            </a:lvl9pPr>
          </a:lstStyle>
          <a:p/>
        </p:txBody>
      </p:sp>
      <p:sp>
        <p:nvSpPr>
          <p:cNvPr id="456" name="Google Shape;456;p78"/>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57" name="Google Shape;457;p78"/>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8" name="Shape 458"/>
        <p:cNvGrpSpPr/>
        <p:nvPr/>
      </p:nvGrpSpPr>
      <p:grpSpPr>
        <a:xfrm>
          <a:off x="0" y="0"/>
          <a:ext cx="0" cy="0"/>
          <a:chOff x="0" y="0"/>
          <a:chExt cx="0" cy="0"/>
        </a:xfrm>
      </p:grpSpPr>
      <p:sp>
        <p:nvSpPr>
          <p:cNvPr id="459" name="Google Shape;459;p79"/>
          <p:cNvSpPr txBox="1"/>
          <p:nvPr>
            <p:ph type="title"/>
          </p:nvPr>
        </p:nvSpPr>
        <p:spPr>
          <a:xfrm>
            <a:off x="457200" y="205978"/>
            <a:ext cx="8229600" cy="8574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60" name="Google Shape;460;p79"/>
          <p:cNvSpPr txBox="1"/>
          <p:nvPr>
            <p:ph idx="1" type="body"/>
          </p:nvPr>
        </p:nvSpPr>
        <p:spPr>
          <a:xfrm>
            <a:off x="457200" y="1151335"/>
            <a:ext cx="4040100" cy="480000"/>
          </a:xfrm>
          <a:prstGeom prst="rect">
            <a:avLst/>
          </a:prstGeom>
          <a:noFill/>
          <a:ln>
            <a:noFill/>
          </a:ln>
        </p:spPr>
        <p:txBody>
          <a:bodyPr anchorCtr="0" anchor="b" bIns="0" lIns="0" spcFirstLastPara="1" rIns="0" wrap="square" tIns="0">
            <a:noAutofit/>
          </a:bodyPr>
          <a:lstStyle>
            <a:lvl1pPr indent="-228600" lvl="0" marL="457200" rtl="0" algn="l">
              <a:spcBef>
                <a:spcPts val="1200"/>
              </a:spcBef>
              <a:spcAft>
                <a:spcPts val="0"/>
              </a:spcAft>
              <a:buClr>
                <a:schemeClr val="dk1"/>
              </a:buClr>
              <a:buSzPts val="1700"/>
              <a:buNone/>
              <a:defRPr b="1" sz="1700"/>
            </a:lvl1pPr>
            <a:lvl2pPr indent="-228600" lvl="1" marL="914400" rtl="0" algn="l">
              <a:spcBef>
                <a:spcPts val="400"/>
              </a:spcBef>
              <a:spcAft>
                <a:spcPts val="0"/>
              </a:spcAft>
              <a:buClr>
                <a:schemeClr val="dk1"/>
              </a:buClr>
              <a:buSzPts val="1400"/>
              <a:buFont typeface="Arial"/>
              <a:buNone/>
              <a:defRPr b="1" sz="1400"/>
            </a:lvl2pPr>
            <a:lvl3pPr indent="-228600" lvl="2" marL="1371600" rtl="0" algn="l">
              <a:spcBef>
                <a:spcPts val="200"/>
              </a:spcBef>
              <a:spcAft>
                <a:spcPts val="0"/>
              </a:spcAft>
              <a:buClr>
                <a:schemeClr val="dk1"/>
              </a:buClr>
              <a:buSzPts val="1200"/>
              <a:buFont typeface="Arial"/>
              <a:buNone/>
              <a:defRPr b="1" sz="1200"/>
            </a:lvl3pPr>
            <a:lvl4pPr indent="-228600" lvl="3" marL="1828800" rtl="0" algn="l">
              <a:spcBef>
                <a:spcPts val="200"/>
              </a:spcBef>
              <a:spcAft>
                <a:spcPts val="0"/>
              </a:spcAft>
              <a:buClr>
                <a:schemeClr val="dk1"/>
              </a:buClr>
              <a:buSzPts val="1100"/>
              <a:buFont typeface="Arial"/>
              <a:buNone/>
              <a:defRPr b="1" sz="1100"/>
            </a:lvl4pPr>
            <a:lvl5pPr indent="-228600" lvl="4" marL="2286000" rtl="0" algn="l">
              <a:spcBef>
                <a:spcPts val="200"/>
              </a:spcBef>
              <a:spcAft>
                <a:spcPts val="0"/>
              </a:spcAft>
              <a:buClr>
                <a:schemeClr val="dk1"/>
              </a:buClr>
              <a:buSzPts val="1100"/>
              <a:buFont typeface="Arial"/>
              <a:buNone/>
              <a:defRPr b="1" sz="1100"/>
            </a:lvl5pPr>
            <a:lvl6pPr indent="-228600" lvl="5" marL="2743200" rtl="0" algn="l">
              <a:spcBef>
                <a:spcPts val="200"/>
              </a:spcBef>
              <a:spcAft>
                <a:spcPts val="0"/>
              </a:spcAft>
              <a:buClr>
                <a:schemeClr val="dk1"/>
              </a:buClr>
              <a:buSzPts val="1100"/>
              <a:buFont typeface="Arial"/>
              <a:buNone/>
              <a:defRPr b="1" sz="1100"/>
            </a:lvl6pPr>
            <a:lvl7pPr indent="-228600" lvl="6" marL="3200400" rtl="0" algn="l">
              <a:spcBef>
                <a:spcPts val="200"/>
              </a:spcBef>
              <a:spcAft>
                <a:spcPts val="0"/>
              </a:spcAft>
              <a:buClr>
                <a:schemeClr val="dk1"/>
              </a:buClr>
              <a:buSzPts val="1100"/>
              <a:buFont typeface="Arial"/>
              <a:buNone/>
              <a:defRPr b="1" sz="1100"/>
            </a:lvl7pPr>
            <a:lvl8pPr indent="-228600" lvl="7" marL="3657600" rtl="0" algn="l">
              <a:spcBef>
                <a:spcPts val="200"/>
              </a:spcBef>
              <a:spcAft>
                <a:spcPts val="0"/>
              </a:spcAft>
              <a:buClr>
                <a:schemeClr val="dk1"/>
              </a:buClr>
              <a:buSzPts val="1100"/>
              <a:buFont typeface="Arial"/>
              <a:buNone/>
              <a:defRPr b="1" sz="1100"/>
            </a:lvl8pPr>
            <a:lvl9pPr indent="-228600" lvl="8" marL="4114800" rtl="0" algn="l">
              <a:spcBef>
                <a:spcPts val="200"/>
              </a:spcBef>
              <a:spcAft>
                <a:spcPts val="0"/>
              </a:spcAft>
              <a:buClr>
                <a:schemeClr val="dk1"/>
              </a:buClr>
              <a:buSzPts val="1100"/>
              <a:buFont typeface="Arial"/>
              <a:buNone/>
              <a:defRPr b="1" sz="1100"/>
            </a:lvl9pPr>
          </a:lstStyle>
          <a:p/>
        </p:txBody>
      </p:sp>
      <p:sp>
        <p:nvSpPr>
          <p:cNvPr id="461" name="Google Shape;461;p79"/>
          <p:cNvSpPr txBox="1"/>
          <p:nvPr>
            <p:ph idx="2" type="body"/>
          </p:nvPr>
        </p:nvSpPr>
        <p:spPr>
          <a:xfrm>
            <a:off x="457200" y="1631156"/>
            <a:ext cx="4040100" cy="2963400"/>
          </a:xfrm>
          <a:prstGeom prst="rect">
            <a:avLst/>
          </a:prstGeom>
          <a:noFill/>
          <a:ln>
            <a:noFill/>
          </a:ln>
        </p:spPr>
        <p:txBody>
          <a:bodyPr anchorCtr="0" anchor="t" bIns="0" lIns="0" spcFirstLastPara="1" rIns="0" wrap="square" tIns="0">
            <a:noAutofit/>
          </a:bodyPr>
          <a:lstStyle>
            <a:lvl1pPr indent="-336550" lvl="0" marL="457200" rtl="0" algn="l">
              <a:spcBef>
                <a:spcPts val="1200"/>
              </a:spcBef>
              <a:spcAft>
                <a:spcPts val="0"/>
              </a:spcAft>
              <a:buClr>
                <a:schemeClr val="dk1"/>
              </a:buClr>
              <a:buSzPts val="1700"/>
              <a:buChar char="•"/>
              <a:defRPr sz="1700"/>
            </a:lvl1pPr>
            <a:lvl2pPr indent="-317500" lvl="1" marL="914400" rtl="0" algn="l">
              <a:spcBef>
                <a:spcPts val="400"/>
              </a:spcBef>
              <a:spcAft>
                <a:spcPts val="0"/>
              </a:spcAft>
              <a:buClr>
                <a:schemeClr val="dk1"/>
              </a:buClr>
              <a:buSzPts val="1400"/>
              <a:buFont typeface="Arial"/>
              <a:buChar char="–"/>
              <a:defRPr sz="1400"/>
            </a:lvl2pPr>
            <a:lvl3pPr indent="-304800" lvl="2" marL="1371600" rtl="0" algn="l">
              <a:spcBef>
                <a:spcPts val="200"/>
              </a:spcBef>
              <a:spcAft>
                <a:spcPts val="0"/>
              </a:spcAft>
              <a:buClr>
                <a:schemeClr val="dk1"/>
              </a:buClr>
              <a:buSzPts val="1200"/>
              <a:buFont typeface="Arial"/>
              <a:buChar char="•"/>
              <a:defRPr sz="1200"/>
            </a:lvl3pPr>
            <a:lvl4pPr indent="-298450" lvl="3" marL="1828800" rtl="0" algn="l">
              <a:spcBef>
                <a:spcPts val="200"/>
              </a:spcBef>
              <a:spcAft>
                <a:spcPts val="0"/>
              </a:spcAft>
              <a:buClr>
                <a:schemeClr val="dk1"/>
              </a:buClr>
              <a:buSzPts val="1100"/>
              <a:buFont typeface="Arial"/>
              <a:buChar char="–"/>
              <a:defRPr sz="1100"/>
            </a:lvl4pPr>
            <a:lvl5pPr indent="-298450" lvl="4" marL="2286000" rtl="0" algn="l">
              <a:spcBef>
                <a:spcPts val="200"/>
              </a:spcBef>
              <a:spcAft>
                <a:spcPts val="0"/>
              </a:spcAft>
              <a:buClr>
                <a:schemeClr val="dk1"/>
              </a:buClr>
              <a:buSzPts val="1100"/>
              <a:buFont typeface="Arial"/>
              <a:buChar char="»"/>
              <a:defRPr sz="1100"/>
            </a:lvl5pPr>
            <a:lvl6pPr indent="-298450" lvl="5" marL="2743200" rtl="0" algn="l">
              <a:spcBef>
                <a:spcPts val="200"/>
              </a:spcBef>
              <a:spcAft>
                <a:spcPts val="0"/>
              </a:spcAft>
              <a:buClr>
                <a:schemeClr val="dk1"/>
              </a:buClr>
              <a:buSzPts val="1100"/>
              <a:buFont typeface="Arial"/>
              <a:buChar char="»"/>
              <a:defRPr sz="1100"/>
            </a:lvl6pPr>
            <a:lvl7pPr indent="-298450" lvl="6" marL="3200400" rtl="0" algn="l">
              <a:spcBef>
                <a:spcPts val="200"/>
              </a:spcBef>
              <a:spcAft>
                <a:spcPts val="0"/>
              </a:spcAft>
              <a:buClr>
                <a:schemeClr val="dk1"/>
              </a:buClr>
              <a:buSzPts val="1100"/>
              <a:buFont typeface="Arial"/>
              <a:buChar char="»"/>
              <a:defRPr sz="1100"/>
            </a:lvl7pPr>
            <a:lvl8pPr indent="-298450" lvl="7" marL="3657600" rtl="0" algn="l">
              <a:spcBef>
                <a:spcPts val="200"/>
              </a:spcBef>
              <a:spcAft>
                <a:spcPts val="0"/>
              </a:spcAft>
              <a:buClr>
                <a:schemeClr val="dk1"/>
              </a:buClr>
              <a:buSzPts val="1100"/>
              <a:buFont typeface="Arial"/>
              <a:buChar char="»"/>
              <a:defRPr sz="1100"/>
            </a:lvl8pPr>
            <a:lvl9pPr indent="-298450" lvl="8" marL="4114800" rtl="0" algn="l">
              <a:spcBef>
                <a:spcPts val="200"/>
              </a:spcBef>
              <a:spcAft>
                <a:spcPts val="0"/>
              </a:spcAft>
              <a:buClr>
                <a:schemeClr val="dk1"/>
              </a:buClr>
              <a:buSzPts val="1100"/>
              <a:buFont typeface="Arial"/>
              <a:buChar char="»"/>
              <a:defRPr sz="1100"/>
            </a:lvl9pPr>
          </a:lstStyle>
          <a:p/>
        </p:txBody>
      </p:sp>
      <p:sp>
        <p:nvSpPr>
          <p:cNvPr id="462" name="Google Shape;462;p79"/>
          <p:cNvSpPr txBox="1"/>
          <p:nvPr>
            <p:ph idx="3" type="body"/>
          </p:nvPr>
        </p:nvSpPr>
        <p:spPr>
          <a:xfrm>
            <a:off x="4645271" y="1151335"/>
            <a:ext cx="4041600" cy="480000"/>
          </a:xfrm>
          <a:prstGeom prst="rect">
            <a:avLst/>
          </a:prstGeom>
          <a:noFill/>
          <a:ln>
            <a:noFill/>
          </a:ln>
        </p:spPr>
        <p:txBody>
          <a:bodyPr anchorCtr="0" anchor="b" bIns="0" lIns="0" spcFirstLastPara="1" rIns="0" wrap="square" tIns="0">
            <a:noAutofit/>
          </a:bodyPr>
          <a:lstStyle>
            <a:lvl1pPr indent="-228600" lvl="0" marL="457200" rtl="0" algn="l">
              <a:spcBef>
                <a:spcPts val="1200"/>
              </a:spcBef>
              <a:spcAft>
                <a:spcPts val="0"/>
              </a:spcAft>
              <a:buClr>
                <a:schemeClr val="dk1"/>
              </a:buClr>
              <a:buSzPts val="1700"/>
              <a:buNone/>
              <a:defRPr b="1" sz="1700"/>
            </a:lvl1pPr>
            <a:lvl2pPr indent="-228600" lvl="1" marL="914400" rtl="0" algn="l">
              <a:spcBef>
                <a:spcPts val="400"/>
              </a:spcBef>
              <a:spcAft>
                <a:spcPts val="0"/>
              </a:spcAft>
              <a:buClr>
                <a:schemeClr val="dk1"/>
              </a:buClr>
              <a:buSzPts val="1400"/>
              <a:buFont typeface="Arial"/>
              <a:buNone/>
              <a:defRPr b="1" sz="1400"/>
            </a:lvl2pPr>
            <a:lvl3pPr indent="-228600" lvl="2" marL="1371600" rtl="0" algn="l">
              <a:spcBef>
                <a:spcPts val="200"/>
              </a:spcBef>
              <a:spcAft>
                <a:spcPts val="0"/>
              </a:spcAft>
              <a:buClr>
                <a:schemeClr val="dk1"/>
              </a:buClr>
              <a:buSzPts val="1200"/>
              <a:buFont typeface="Arial"/>
              <a:buNone/>
              <a:defRPr b="1" sz="1200"/>
            </a:lvl3pPr>
            <a:lvl4pPr indent="-228600" lvl="3" marL="1828800" rtl="0" algn="l">
              <a:spcBef>
                <a:spcPts val="200"/>
              </a:spcBef>
              <a:spcAft>
                <a:spcPts val="0"/>
              </a:spcAft>
              <a:buClr>
                <a:schemeClr val="dk1"/>
              </a:buClr>
              <a:buSzPts val="1100"/>
              <a:buFont typeface="Arial"/>
              <a:buNone/>
              <a:defRPr b="1" sz="1100"/>
            </a:lvl4pPr>
            <a:lvl5pPr indent="-228600" lvl="4" marL="2286000" rtl="0" algn="l">
              <a:spcBef>
                <a:spcPts val="200"/>
              </a:spcBef>
              <a:spcAft>
                <a:spcPts val="0"/>
              </a:spcAft>
              <a:buClr>
                <a:schemeClr val="dk1"/>
              </a:buClr>
              <a:buSzPts val="1100"/>
              <a:buFont typeface="Arial"/>
              <a:buNone/>
              <a:defRPr b="1" sz="1100"/>
            </a:lvl5pPr>
            <a:lvl6pPr indent="-228600" lvl="5" marL="2743200" rtl="0" algn="l">
              <a:spcBef>
                <a:spcPts val="200"/>
              </a:spcBef>
              <a:spcAft>
                <a:spcPts val="0"/>
              </a:spcAft>
              <a:buClr>
                <a:schemeClr val="dk1"/>
              </a:buClr>
              <a:buSzPts val="1100"/>
              <a:buFont typeface="Arial"/>
              <a:buNone/>
              <a:defRPr b="1" sz="1100"/>
            </a:lvl6pPr>
            <a:lvl7pPr indent="-228600" lvl="6" marL="3200400" rtl="0" algn="l">
              <a:spcBef>
                <a:spcPts val="200"/>
              </a:spcBef>
              <a:spcAft>
                <a:spcPts val="0"/>
              </a:spcAft>
              <a:buClr>
                <a:schemeClr val="dk1"/>
              </a:buClr>
              <a:buSzPts val="1100"/>
              <a:buFont typeface="Arial"/>
              <a:buNone/>
              <a:defRPr b="1" sz="1100"/>
            </a:lvl7pPr>
            <a:lvl8pPr indent="-228600" lvl="7" marL="3657600" rtl="0" algn="l">
              <a:spcBef>
                <a:spcPts val="200"/>
              </a:spcBef>
              <a:spcAft>
                <a:spcPts val="0"/>
              </a:spcAft>
              <a:buClr>
                <a:schemeClr val="dk1"/>
              </a:buClr>
              <a:buSzPts val="1100"/>
              <a:buFont typeface="Arial"/>
              <a:buNone/>
              <a:defRPr b="1" sz="1100"/>
            </a:lvl8pPr>
            <a:lvl9pPr indent="-228600" lvl="8" marL="4114800" rtl="0" algn="l">
              <a:spcBef>
                <a:spcPts val="200"/>
              </a:spcBef>
              <a:spcAft>
                <a:spcPts val="0"/>
              </a:spcAft>
              <a:buClr>
                <a:schemeClr val="dk1"/>
              </a:buClr>
              <a:buSzPts val="1100"/>
              <a:buFont typeface="Arial"/>
              <a:buNone/>
              <a:defRPr b="1" sz="1100"/>
            </a:lvl9pPr>
          </a:lstStyle>
          <a:p/>
        </p:txBody>
      </p:sp>
      <p:sp>
        <p:nvSpPr>
          <p:cNvPr id="463" name="Google Shape;463;p79"/>
          <p:cNvSpPr txBox="1"/>
          <p:nvPr>
            <p:ph idx="4" type="body"/>
          </p:nvPr>
        </p:nvSpPr>
        <p:spPr>
          <a:xfrm>
            <a:off x="4645271" y="1631156"/>
            <a:ext cx="4041600" cy="2963400"/>
          </a:xfrm>
          <a:prstGeom prst="rect">
            <a:avLst/>
          </a:prstGeom>
          <a:noFill/>
          <a:ln>
            <a:noFill/>
          </a:ln>
        </p:spPr>
        <p:txBody>
          <a:bodyPr anchorCtr="0" anchor="t" bIns="0" lIns="0" spcFirstLastPara="1" rIns="0" wrap="square" tIns="0">
            <a:noAutofit/>
          </a:bodyPr>
          <a:lstStyle>
            <a:lvl1pPr indent="-336550" lvl="0" marL="457200" rtl="0" algn="l">
              <a:spcBef>
                <a:spcPts val="1200"/>
              </a:spcBef>
              <a:spcAft>
                <a:spcPts val="0"/>
              </a:spcAft>
              <a:buClr>
                <a:schemeClr val="dk1"/>
              </a:buClr>
              <a:buSzPts val="1700"/>
              <a:buChar char="•"/>
              <a:defRPr sz="1700"/>
            </a:lvl1pPr>
            <a:lvl2pPr indent="-317500" lvl="1" marL="914400" rtl="0" algn="l">
              <a:spcBef>
                <a:spcPts val="400"/>
              </a:spcBef>
              <a:spcAft>
                <a:spcPts val="0"/>
              </a:spcAft>
              <a:buClr>
                <a:schemeClr val="dk1"/>
              </a:buClr>
              <a:buSzPts val="1400"/>
              <a:buFont typeface="Arial"/>
              <a:buChar char="–"/>
              <a:defRPr sz="1400"/>
            </a:lvl2pPr>
            <a:lvl3pPr indent="-304800" lvl="2" marL="1371600" rtl="0" algn="l">
              <a:spcBef>
                <a:spcPts val="200"/>
              </a:spcBef>
              <a:spcAft>
                <a:spcPts val="0"/>
              </a:spcAft>
              <a:buClr>
                <a:schemeClr val="dk1"/>
              </a:buClr>
              <a:buSzPts val="1200"/>
              <a:buFont typeface="Arial"/>
              <a:buChar char="•"/>
              <a:defRPr sz="1200"/>
            </a:lvl3pPr>
            <a:lvl4pPr indent="-298450" lvl="3" marL="1828800" rtl="0" algn="l">
              <a:spcBef>
                <a:spcPts val="200"/>
              </a:spcBef>
              <a:spcAft>
                <a:spcPts val="0"/>
              </a:spcAft>
              <a:buClr>
                <a:schemeClr val="dk1"/>
              </a:buClr>
              <a:buSzPts val="1100"/>
              <a:buFont typeface="Arial"/>
              <a:buChar char="–"/>
              <a:defRPr sz="1100"/>
            </a:lvl4pPr>
            <a:lvl5pPr indent="-298450" lvl="4" marL="2286000" rtl="0" algn="l">
              <a:spcBef>
                <a:spcPts val="200"/>
              </a:spcBef>
              <a:spcAft>
                <a:spcPts val="0"/>
              </a:spcAft>
              <a:buClr>
                <a:schemeClr val="dk1"/>
              </a:buClr>
              <a:buSzPts val="1100"/>
              <a:buFont typeface="Arial"/>
              <a:buChar char="»"/>
              <a:defRPr sz="1100"/>
            </a:lvl5pPr>
            <a:lvl6pPr indent="-298450" lvl="5" marL="2743200" rtl="0" algn="l">
              <a:spcBef>
                <a:spcPts val="200"/>
              </a:spcBef>
              <a:spcAft>
                <a:spcPts val="0"/>
              </a:spcAft>
              <a:buClr>
                <a:schemeClr val="dk1"/>
              </a:buClr>
              <a:buSzPts val="1100"/>
              <a:buFont typeface="Arial"/>
              <a:buChar char="»"/>
              <a:defRPr sz="1100"/>
            </a:lvl6pPr>
            <a:lvl7pPr indent="-298450" lvl="6" marL="3200400" rtl="0" algn="l">
              <a:spcBef>
                <a:spcPts val="200"/>
              </a:spcBef>
              <a:spcAft>
                <a:spcPts val="0"/>
              </a:spcAft>
              <a:buClr>
                <a:schemeClr val="dk1"/>
              </a:buClr>
              <a:buSzPts val="1100"/>
              <a:buFont typeface="Arial"/>
              <a:buChar char="»"/>
              <a:defRPr sz="1100"/>
            </a:lvl7pPr>
            <a:lvl8pPr indent="-298450" lvl="7" marL="3657600" rtl="0" algn="l">
              <a:spcBef>
                <a:spcPts val="200"/>
              </a:spcBef>
              <a:spcAft>
                <a:spcPts val="0"/>
              </a:spcAft>
              <a:buClr>
                <a:schemeClr val="dk1"/>
              </a:buClr>
              <a:buSzPts val="1100"/>
              <a:buFont typeface="Arial"/>
              <a:buChar char="»"/>
              <a:defRPr sz="1100"/>
            </a:lvl8pPr>
            <a:lvl9pPr indent="-298450" lvl="8" marL="4114800" rtl="0" algn="l">
              <a:spcBef>
                <a:spcPts val="200"/>
              </a:spcBef>
              <a:spcAft>
                <a:spcPts val="0"/>
              </a:spcAft>
              <a:buClr>
                <a:schemeClr val="dk1"/>
              </a:buClr>
              <a:buSzPts val="1100"/>
              <a:buFont typeface="Arial"/>
              <a:buChar char="»"/>
              <a:defRPr sz="1100"/>
            </a:lvl9pPr>
          </a:lstStyle>
          <a:p/>
        </p:txBody>
      </p:sp>
      <p:sp>
        <p:nvSpPr>
          <p:cNvPr id="464" name="Google Shape;464;p79"/>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65" name="Google Shape;465;p79"/>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6" name="Shape 466"/>
        <p:cNvGrpSpPr/>
        <p:nvPr/>
      </p:nvGrpSpPr>
      <p:grpSpPr>
        <a:xfrm>
          <a:off x="0" y="0"/>
          <a:ext cx="0" cy="0"/>
          <a:chOff x="0" y="0"/>
          <a:chExt cx="0" cy="0"/>
        </a:xfrm>
      </p:grpSpPr>
      <p:sp>
        <p:nvSpPr>
          <p:cNvPr id="467" name="Google Shape;467;p80"/>
          <p:cNvSpPr txBox="1"/>
          <p:nvPr>
            <p:ph type="title"/>
          </p:nvPr>
        </p:nvSpPr>
        <p:spPr>
          <a:xfrm>
            <a:off x="388328" y="339330"/>
            <a:ext cx="7362900" cy="982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68" name="Google Shape;468;p80"/>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69" name="Google Shape;469;p80"/>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0" name="Shape 470"/>
        <p:cNvGrpSpPr/>
        <p:nvPr/>
      </p:nvGrpSpPr>
      <p:grpSpPr>
        <a:xfrm>
          <a:off x="0" y="0"/>
          <a:ext cx="0" cy="0"/>
          <a:chOff x="0" y="0"/>
          <a:chExt cx="0" cy="0"/>
        </a:xfrm>
      </p:grpSpPr>
      <p:sp>
        <p:nvSpPr>
          <p:cNvPr id="471" name="Google Shape;471;p81"/>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72" name="Google Shape;472;p81"/>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73" name="Shape 473"/>
        <p:cNvGrpSpPr/>
        <p:nvPr/>
      </p:nvGrpSpPr>
      <p:grpSpPr>
        <a:xfrm>
          <a:off x="0" y="0"/>
          <a:ext cx="0" cy="0"/>
          <a:chOff x="0" y="0"/>
          <a:chExt cx="0" cy="0"/>
        </a:xfrm>
      </p:grpSpPr>
      <p:sp>
        <p:nvSpPr>
          <p:cNvPr id="474" name="Google Shape;474;p82"/>
          <p:cNvSpPr txBox="1"/>
          <p:nvPr>
            <p:ph type="title"/>
          </p:nvPr>
        </p:nvSpPr>
        <p:spPr>
          <a:xfrm>
            <a:off x="457201" y="204788"/>
            <a:ext cx="3008400" cy="871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b="1" sz="14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75" name="Google Shape;475;p82"/>
          <p:cNvSpPr txBox="1"/>
          <p:nvPr>
            <p:ph idx="1" type="body"/>
          </p:nvPr>
        </p:nvSpPr>
        <p:spPr>
          <a:xfrm>
            <a:off x="3575538" y="204789"/>
            <a:ext cx="5111400" cy="4389600"/>
          </a:xfrm>
          <a:prstGeom prst="rect">
            <a:avLst/>
          </a:prstGeom>
          <a:noFill/>
          <a:ln>
            <a:noFill/>
          </a:ln>
        </p:spPr>
        <p:txBody>
          <a:bodyPr anchorCtr="0" anchor="t" bIns="0" lIns="0" spcFirstLastPara="1" rIns="0" wrap="square" tIns="0">
            <a:noAutofit/>
          </a:bodyPr>
          <a:lstStyle>
            <a:lvl1pPr indent="-368300" lvl="0" marL="457200" rtl="0" algn="l">
              <a:spcBef>
                <a:spcPts val="1700"/>
              </a:spcBef>
              <a:spcAft>
                <a:spcPts val="0"/>
              </a:spcAft>
              <a:buClr>
                <a:schemeClr val="dk1"/>
              </a:buClr>
              <a:buSzPts val="2200"/>
              <a:buChar char="•"/>
              <a:defRPr sz="2200"/>
            </a:lvl1pPr>
            <a:lvl2pPr indent="-349250" lvl="1" marL="914400" rtl="0" algn="l">
              <a:spcBef>
                <a:spcPts val="600"/>
              </a:spcBef>
              <a:spcAft>
                <a:spcPts val="0"/>
              </a:spcAft>
              <a:buClr>
                <a:schemeClr val="dk1"/>
              </a:buClr>
              <a:buSzPts val="1900"/>
              <a:buFont typeface="Arial"/>
              <a:buChar char="–"/>
              <a:defRPr sz="1900"/>
            </a:lvl2pPr>
            <a:lvl3pPr indent="-336550" lvl="2" marL="1371600" rtl="0" algn="l">
              <a:spcBef>
                <a:spcPts val="300"/>
              </a:spcBef>
              <a:spcAft>
                <a:spcPts val="0"/>
              </a:spcAft>
              <a:buClr>
                <a:schemeClr val="dk1"/>
              </a:buClr>
              <a:buSzPts val="1700"/>
              <a:buFont typeface="Arial"/>
              <a:buChar char="•"/>
              <a:defRPr sz="1700"/>
            </a:lvl3pPr>
            <a:lvl4pPr indent="-317500" lvl="3" marL="1828800" rtl="0" algn="l">
              <a:spcBef>
                <a:spcPts val="300"/>
              </a:spcBef>
              <a:spcAft>
                <a:spcPts val="0"/>
              </a:spcAft>
              <a:buClr>
                <a:schemeClr val="dk1"/>
              </a:buClr>
              <a:buSzPts val="1400"/>
              <a:buFont typeface="Arial"/>
              <a:buChar char="–"/>
              <a:defRPr sz="1400"/>
            </a:lvl4pPr>
            <a:lvl5pPr indent="-317500" lvl="4" marL="2286000" rtl="0" algn="l">
              <a:spcBef>
                <a:spcPts val="300"/>
              </a:spcBef>
              <a:spcAft>
                <a:spcPts val="0"/>
              </a:spcAft>
              <a:buClr>
                <a:schemeClr val="dk1"/>
              </a:buClr>
              <a:buSzPts val="1400"/>
              <a:buFont typeface="Arial"/>
              <a:buChar char="»"/>
              <a:defRPr sz="1400"/>
            </a:lvl5pPr>
            <a:lvl6pPr indent="-317500" lvl="5" marL="2743200" rtl="0" algn="l">
              <a:spcBef>
                <a:spcPts val="300"/>
              </a:spcBef>
              <a:spcAft>
                <a:spcPts val="0"/>
              </a:spcAft>
              <a:buClr>
                <a:schemeClr val="dk1"/>
              </a:buClr>
              <a:buSzPts val="1400"/>
              <a:buFont typeface="Arial"/>
              <a:buChar char="»"/>
              <a:defRPr sz="1400"/>
            </a:lvl6pPr>
            <a:lvl7pPr indent="-317500" lvl="6" marL="3200400" rtl="0" algn="l">
              <a:spcBef>
                <a:spcPts val="300"/>
              </a:spcBef>
              <a:spcAft>
                <a:spcPts val="0"/>
              </a:spcAft>
              <a:buClr>
                <a:schemeClr val="dk1"/>
              </a:buClr>
              <a:buSzPts val="1400"/>
              <a:buFont typeface="Arial"/>
              <a:buChar char="»"/>
              <a:defRPr sz="1400"/>
            </a:lvl7pPr>
            <a:lvl8pPr indent="-317500" lvl="7" marL="3657600" rtl="0" algn="l">
              <a:spcBef>
                <a:spcPts val="300"/>
              </a:spcBef>
              <a:spcAft>
                <a:spcPts val="0"/>
              </a:spcAft>
              <a:buClr>
                <a:schemeClr val="dk1"/>
              </a:buClr>
              <a:buSzPts val="1400"/>
              <a:buFont typeface="Arial"/>
              <a:buChar char="»"/>
              <a:defRPr sz="1400"/>
            </a:lvl8pPr>
            <a:lvl9pPr indent="-317500" lvl="8" marL="4114800" rtl="0" algn="l">
              <a:spcBef>
                <a:spcPts val="300"/>
              </a:spcBef>
              <a:spcAft>
                <a:spcPts val="0"/>
              </a:spcAft>
              <a:buClr>
                <a:schemeClr val="dk1"/>
              </a:buClr>
              <a:buSzPts val="1400"/>
              <a:buFont typeface="Arial"/>
              <a:buChar char="»"/>
              <a:defRPr sz="1400"/>
            </a:lvl9pPr>
          </a:lstStyle>
          <a:p/>
        </p:txBody>
      </p:sp>
      <p:sp>
        <p:nvSpPr>
          <p:cNvPr id="476" name="Google Shape;476;p82"/>
          <p:cNvSpPr txBox="1"/>
          <p:nvPr>
            <p:ph idx="2" type="body"/>
          </p:nvPr>
        </p:nvSpPr>
        <p:spPr>
          <a:xfrm>
            <a:off x="457201" y="1076326"/>
            <a:ext cx="3008400" cy="3518400"/>
          </a:xfrm>
          <a:prstGeom prst="rect">
            <a:avLst/>
          </a:prstGeom>
          <a:noFill/>
          <a:ln>
            <a:noFill/>
          </a:ln>
        </p:spPr>
        <p:txBody>
          <a:bodyPr anchorCtr="0" anchor="t" bIns="0" lIns="0" spcFirstLastPara="1" rIns="0" wrap="square" tIns="0">
            <a:noAutofit/>
          </a:bodyPr>
          <a:lstStyle>
            <a:lvl1pPr indent="-228600" lvl="0" marL="457200" rtl="0" algn="l">
              <a:spcBef>
                <a:spcPts val="700"/>
              </a:spcBef>
              <a:spcAft>
                <a:spcPts val="0"/>
              </a:spcAft>
              <a:buClr>
                <a:schemeClr val="dk1"/>
              </a:buClr>
              <a:buSzPts val="1000"/>
              <a:buNone/>
              <a:defRPr sz="1000"/>
            </a:lvl1pPr>
            <a:lvl2pPr indent="-228600" lvl="1" marL="914400" rtl="0" algn="l">
              <a:spcBef>
                <a:spcPts val="200"/>
              </a:spcBef>
              <a:spcAft>
                <a:spcPts val="0"/>
              </a:spcAft>
              <a:buClr>
                <a:schemeClr val="dk1"/>
              </a:buClr>
              <a:buSzPts val="800"/>
              <a:buFont typeface="Arial"/>
              <a:buNone/>
              <a:defRPr sz="800"/>
            </a:lvl2pPr>
            <a:lvl3pPr indent="-228600" lvl="2" marL="1371600" rtl="0" algn="l">
              <a:spcBef>
                <a:spcPts val="100"/>
              </a:spcBef>
              <a:spcAft>
                <a:spcPts val="0"/>
              </a:spcAft>
              <a:buClr>
                <a:schemeClr val="dk1"/>
              </a:buClr>
              <a:buSzPts val="700"/>
              <a:buFont typeface="Arial"/>
              <a:buNone/>
              <a:defRPr sz="700"/>
            </a:lvl3pPr>
            <a:lvl4pPr indent="-228600" lvl="3" marL="1828800" rtl="0" algn="l">
              <a:spcBef>
                <a:spcPts val="100"/>
              </a:spcBef>
              <a:spcAft>
                <a:spcPts val="0"/>
              </a:spcAft>
              <a:buClr>
                <a:schemeClr val="dk1"/>
              </a:buClr>
              <a:buSzPts val="600"/>
              <a:buFont typeface="Arial"/>
              <a:buNone/>
              <a:defRPr sz="600"/>
            </a:lvl4pPr>
            <a:lvl5pPr indent="-228600" lvl="4" marL="2286000" rtl="0" algn="l">
              <a:spcBef>
                <a:spcPts val="100"/>
              </a:spcBef>
              <a:spcAft>
                <a:spcPts val="0"/>
              </a:spcAft>
              <a:buClr>
                <a:schemeClr val="dk1"/>
              </a:buClr>
              <a:buSzPts val="600"/>
              <a:buFont typeface="Arial"/>
              <a:buNone/>
              <a:defRPr sz="600"/>
            </a:lvl5pPr>
            <a:lvl6pPr indent="-228600" lvl="5" marL="2743200" rtl="0" algn="l">
              <a:spcBef>
                <a:spcPts val="100"/>
              </a:spcBef>
              <a:spcAft>
                <a:spcPts val="0"/>
              </a:spcAft>
              <a:buClr>
                <a:schemeClr val="dk1"/>
              </a:buClr>
              <a:buSzPts val="600"/>
              <a:buFont typeface="Arial"/>
              <a:buNone/>
              <a:defRPr sz="600"/>
            </a:lvl6pPr>
            <a:lvl7pPr indent="-228600" lvl="6" marL="3200400" rtl="0" algn="l">
              <a:spcBef>
                <a:spcPts val="100"/>
              </a:spcBef>
              <a:spcAft>
                <a:spcPts val="0"/>
              </a:spcAft>
              <a:buClr>
                <a:schemeClr val="dk1"/>
              </a:buClr>
              <a:buSzPts val="600"/>
              <a:buFont typeface="Arial"/>
              <a:buNone/>
              <a:defRPr sz="600"/>
            </a:lvl7pPr>
            <a:lvl8pPr indent="-228600" lvl="7" marL="3657600" rtl="0" algn="l">
              <a:spcBef>
                <a:spcPts val="100"/>
              </a:spcBef>
              <a:spcAft>
                <a:spcPts val="0"/>
              </a:spcAft>
              <a:buClr>
                <a:schemeClr val="dk1"/>
              </a:buClr>
              <a:buSzPts val="600"/>
              <a:buFont typeface="Arial"/>
              <a:buNone/>
              <a:defRPr sz="600"/>
            </a:lvl8pPr>
            <a:lvl9pPr indent="-228600" lvl="8" marL="4114800" rtl="0" algn="l">
              <a:spcBef>
                <a:spcPts val="100"/>
              </a:spcBef>
              <a:spcAft>
                <a:spcPts val="0"/>
              </a:spcAft>
              <a:buClr>
                <a:schemeClr val="dk1"/>
              </a:buClr>
              <a:buSzPts val="600"/>
              <a:buFont typeface="Arial"/>
              <a:buNone/>
              <a:defRPr sz="600"/>
            </a:lvl9pPr>
          </a:lstStyle>
          <a:p/>
        </p:txBody>
      </p:sp>
      <p:sp>
        <p:nvSpPr>
          <p:cNvPr id="477" name="Google Shape;477;p82"/>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78" name="Google Shape;478;p82"/>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79" name="Shape 479"/>
        <p:cNvGrpSpPr/>
        <p:nvPr/>
      </p:nvGrpSpPr>
      <p:grpSpPr>
        <a:xfrm>
          <a:off x="0" y="0"/>
          <a:ext cx="0" cy="0"/>
          <a:chOff x="0" y="0"/>
          <a:chExt cx="0" cy="0"/>
        </a:xfrm>
      </p:grpSpPr>
      <p:sp>
        <p:nvSpPr>
          <p:cNvPr id="480" name="Google Shape;480;p83"/>
          <p:cNvSpPr txBox="1"/>
          <p:nvPr>
            <p:ph type="title"/>
          </p:nvPr>
        </p:nvSpPr>
        <p:spPr>
          <a:xfrm>
            <a:off x="1792166" y="3600450"/>
            <a:ext cx="5486400" cy="425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b="1" sz="14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1" name="Google Shape;481;p83"/>
          <p:cNvSpPr/>
          <p:nvPr>
            <p:ph idx="2" type="pic"/>
          </p:nvPr>
        </p:nvSpPr>
        <p:spPr>
          <a:xfrm>
            <a:off x="1792166" y="459581"/>
            <a:ext cx="5486400" cy="3086100"/>
          </a:xfrm>
          <a:prstGeom prst="rect">
            <a:avLst/>
          </a:prstGeom>
          <a:noFill/>
          <a:ln>
            <a:noFill/>
          </a:ln>
        </p:spPr>
        <p:txBody>
          <a:bodyPr anchorCtr="0" anchor="t" bIns="0" lIns="0" spcFirstLastPara="1" rIns="0" wrap="square" tIns="0">
            <a:noAutofit/>
          </a:bodyPr>
          <a:lstStyle>
            <a:lvl1pPr lvl="0" marR="0" rtl="0" algn="l">
              <a:spcBef>
                <a:spcPts val="17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2pPr>
            <a:lvl3pPr lvl="2" marR="0" rtl="0" algn="l">
              <a:spcBef>
                <a:spcPts val="3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82" name="Google Shape;482;p83"/>
          <p:cNvSpPr txBox="1"/>
          <p:nvPr>
            <p:ph idx="1" type="body"/>
          </p:nvPr>
        </p:nvSpPr>
        <p:spPr>
          <a:xfrm>
            <a:off x="1792166" y="4025503"/>
            <a:ext cx="5486400" cy="603600"/>
          </a:xfrm>
          <a:prstGeom prst="rect">
            <a:avLst/>
          </a:prstGeom>
          <a:noFill/>
          <a:ln>
            <a:noFill/>
          </a:ln>
        </p:spPr>
        <p:txBody>
          <a:bodyPr anchorCtr="0" anchor="t" bIns="0" lIns="0" spcFirstLastPara="1" rIns="0" wrap="square" tIns="0">
            <a:noAutofit/>
          </a:bodyPr>
          <a:lstStyle>
            <a:lvl1pPr indent="-228600" lvl="0" marL="457200" rtl="0" algn="l">
              <a:spcBef>
                <a:spcPts val="700"/>
              </a:spcBef>
              <a:spcAft>
                <a:spcPts val="0"/>
              </a:spcAft>
              <a:buClr>
                <a:schemeClr val="dk1"/>
              </a:buClr>
              <a:buSzPts val="1000"/>
              <a:buNone/>
              <a:defRPr sz="1000"/>
            </a:lvl1pPr>
            <a:lvl2pPr indent="-228600" lvl="1" marL="914400" rtl="0" algn="l">
              <a:spcBef>
                <a:spcPts val="200"/>
              </a:spcBef>
              <a:spcAft>
                <a:spcPts val="0"/>
              </a:spcAft>
              <a:buClr>
                <a:schemeClr val="dk1"/>
              </a:buClr>
              <a:buSzPts val="800"/>
              <a:buFont typeface="Arial"/>
              <a:buNone/>
              <a:defRPr sz="800"/>
            </a:lvl2pPr>
            <a:lvl3pPr indent="-228600" lvl="2" marL="1371600" rtl="0" algn="l">
              <a:spcBef>
                <a:spcPts val="100"/>
              </a:spcBef>
              <a:spcAft>
                <a:spcPts val="0"/>
              </a:spcAft>
              <a:buClr>
                <a:schemeClr val="dk1"/>
              </a:buClr>
              <a:buSzPts val="700"/>
              <a:buFont typeface="Arial"/>
              <a:buNone/>
              <a:defRPr sz="700"/>
            </a:lvl3pPr>
            <a:lvl4pPr indent="-228600" lvl="3" marL="1828800" rtl="0" algn="l">
              <a:spcBef>
                <a:spcPts val="100"/>
              </a:spcBef>
              <a:spcAft>
                <a:spcPts val="0"/>
              </a:spcAft>
              <a:buClr>
                <a:schemeClr val="dk1"/>
              </a:buClr>
              <a:buSzPts val="600"/>
              <a:buFont typeface="Arial"/>
              <a:buNone/>
              <a:defRPr sz="600"/>
            </a:lvl4pPr>
            <a:lvl5pPr indent="-228600" lvl="4" marL="2286000" rtl="0" algn="l">
              <a:spcBef>
                <a:spcPts val="100"/>
              </a:spcBef>
              <a:spcAft>
                <a:spcPts val="0"/>
              </a:spcAft>
              <a:buClr>
                <a:schemeClr val="dk1"/>
              </a:buClr>
              <a:buSzPts val="600"/>
              <a:buFont typeface="Arial"/>
              <a:buNone/>
              <a:defRPr sz="600"/>
            </a:lvl5pPr>
            <a:lvl6pPr indent="-228600" lvl="5" marL="2743200" rtl="0" algn="l">
              <a:spcBef>
                <a:spcPts val="100"/>
              </a:spcBef>
              <a:spcAft>
                <a:spcPts val="0"/>
              </a:spcAft>
              <a:buClr>
                <a:schemeClr val="dk1"/>
              </a:buClr>
              <a:buSzPts val="600"/>
              <a:buFont typeface="Arial"/>
              <a:buNone/>
              <a:defRPr sz="600"/>
            </a:lvl6pPr>
            <a:lvl7pPr indent="-228600" lvl="6" marL="3200400" rtl="0" algn="l">
              <a:spcBef>
                <a:spcPts val="100"/>
              </a:spcBef>
              <a:spcAft>
                <a:spcPts val="0"/>
              </a:spcAft>
              <a:buClr>
                <a:schemeClr val="dk1"/>
              </a:buClr>
              <a:buSzPts val="600"/>
              <a:buFont typeface="Arial"/>
              <a:buNone/>
              <a:defRPr sz="600"/>
            </a:lvl7pPr>
            <a:lvl8pPr indent="-228600" lvl="7" marL="3657600" rtl="0" algn="l">
              <a:spcBef>
                <a:spcPts val="100"/>
              </a:spcBef>
              <a:spcAft>
                <a:spcPts val="0"/>
              </a:spcAft>
              <a:buClr>
                <a:schemeClr val="dk1"/>
              </a:buClr>
              <a:buSzPts val="600"/>
              <a:buFont typeface="Arial"/>
              <a:buNone/>
              <a:defRPr sz="600"/>
            </a:lvl8pPr>
            <a:lvl9pPr indent="-228600" lvl="8" marL="4114800" rtl="0" algn="l">
              <a:spcBef>
                <a:spcPts val="100"/>
              </a:spcBef>
              <a:spcAft>
                <a:spcPts val="0"/>
              </a:spcAft>
              <a:buClr>
                <a:schemeClr val="dk1"/>
              </a:buClr>
              <a:buSzPts val="600"/>
              <a:buFont typeface="Arial"/>
              <a:buNone/>
              <a:defRPr sz="600"/>
            </a:lvl9pPr>
          </a:lstStyle>
          <a:p/>
        </p:txBody>
      </p:sp>
      <p:sp>
        <p:nvSpPr>
          <p:cNvPr id="483" name="Google Shape;483;p83"/>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4" name="Google Shape;484;p83"/>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49" name="Shape 49"/>
        <p:cNvGrpSpPr/>
        <p:nvPr/>
      </p:nvGrpSpPr>
      <p:grpSpPr>
        <a:xfrm>
          <a:off x="0" y="0"/>
          <a:ext cx="0" cy="0"/>
          <a:chOff x="0" y="0"/>
          <a:chExt cx="0" cy="0"/>
        </a:xfrm>
      </p:grpSpPr>
      <p:sp>
        <p:nvSpPr>
          <p:cNvPr id="50" name="Google Shape;50;p9"/>
          <p:cNvSpPr txBox="1"/>
          <p:nvPr>
            <p:ph idx="1" type="body"/>
          </p:nvPr>
        </p:nvSpPr>
        <p:spPr>
          <a:xfrm>
            <a:off x="384450" y="1851675"/>
            <a:ext cx="4152000" cy="2742900"/>
          </a:xfrm>
          <a:prstGeom prst="rect">
            <a:avLst/>
          </a:prstGeom>
          <a:noFill/>
          <a:ln>
            <a:noFill/>
          </a:ln>
        </p:spPr>
        <p:txBody>
          <a:bodyPr anchorCtr="0" anchor="t" bIns="91425" lIns="91425" spcFirstLastPara="1" rIns="91425" wrap="square" tIns="91425">
            <a:noAutofit/>
          </a:bodyPr>
          <a:lstStyle>
            <a:lvl1pPr indent="-336550" lvl="0" marL="457200" rtl="0">
              <a:spcBef>
                <a:spcPts val="1275"/>
              </a:spcBef>
              <a:spcAft>
                <a:spcPts val="0"/>
              </a:spcAft>
              <a:buSzPts val="1700"/>
              <a:buChar char="●"/>
              <a:defRPr/>
            </a:lvl1pPr>
            <a:lvl2pPr indent="-336550" lvl="1" marL="914400" rtl="0">
              <a:spcBef>
                <a:spcPts val="510"/>
              </a:spcBef>
              <a:spcAft>
                <a:spcPts val="0"/>
              </a:spcAft>
              <a:buSzPts val="1700"/>
              <a:buChar char="○"/>
              <a:defRPr/>
            </a:lvl2pPr>
            <a:lvl3pPr indent="-336550" lvl="2" marL="1371600" rtl="0">
              <a:spcBef>
                <a:spcPts val="340"/>
              </a:spcBef>
              <a:spcAft>
                <a:spcPts val="0"/>
              </a:spcAft>
              <a:buSzPts val="1700"/>
              <a:buChar char="■"/>
              <a:defRPr/>
            </a:lvl3pPr>
            <a:lvl4pPr indent="-336550" lvl="3" marL="1828800" rtl="0">
              <a:spcBef>
                <a:spcPts val="340"/>
              </a:spcBef>
              <a:spcAft>
                <a:spcPts val="0"/>
              </a:spcAft>
              <a:buSzPts val="1700"/>
              <a:buChar char="●"/>
              <a:defRPr/>
            </a:lvl4pPr>
            <a:lvl5pPr indent="-336550" lvl="4" marL="2286000" rtl="0">
              <a:spcBef>
                <a:spcPts val="340"/>
              </a:spcBef>
              <a:spcAft>
                <a:spcPts val="0"/>
              </a:spcAft>
              <a:buSzPts val="1700"/>
              <a:buChar char="○"/>
              <a:defRPr/>
            </a:lvl5pPr>
            <a:lvl6pPr indent="-336550" lvl="5" marL="2743200" rtl="0">
              <a:spcBef>
                <a:spcPts val="340"/>
              </a:spcBef>
              <a:spcAft>
                <a:spcPts val="0"/>
              </a:spcAft>
              <a:buSzPts val="1700"/>
              <a:buChar char="■"/>
              <a:defRPr/>
            </a:lvl6pPr>
            <a:lvl7pPr indent="-336550" lvl="6" marL="3200400" rtl="0">
              <a:spcBef>
                <a:spcPts val="340"/>
              </a:spcBef>
              <a:spcAft>
                <a:spcPts val="0"/>
              </a:spcAft>
              <a:buSzPts val="1700"/>
              <a:buChar char="●"/>
              <a:defRPr/>
            </a:lvl7pPr>
            <a:lvl8pPr indent="-336550" lvl="7" marL="3657600" rtl="0">
              <a:spcBef>
                <a:spcPts val="340"/>
              </a:spcBef>
              <a:spcAft>
                <a:spcPts val="0"/>
              </a:spcAft>
              <a:buSzPts val="1700"/>
              <a:buChar char="○"/>
              <a:defRPr/>
            </a:lvl8pPr>
            <a:lvl9pPr indent="-336550" lvl="8" marL="4114800" rtl="0">
              <a:spcBef>
                <a:spcPts val="340"/>
              </a:spcBef>
              <a:spcAft>
                <a:spcPts val="0"/>
              </a:spcAft>
              <a:buSzPts val="1700"/>
              <a:buChar char="■"/>
              <a:defRPr/>
            </a:lvl9pPr>
          </a:lstStyle>
          <a:p/>
        </p:txBody>
      </p:sp>
      <p:sp>
        <p:nvSpPr>
          <p:cNvPr id="51" name="Google Shape;51;p9"/>
          <p:cNvSpPr txBox="1"/>
          <p:nvPr>
            <p:ph idx="2" type="body"/>
          </p:nvPr>
        </p:nvSpPr>
        <p:spPr>
          <a:xfrm>
            <a:off x="4645270" y="1851670"/>
            <a:ext cx="4041531" cy="2742952"/>
          </a:xfrm>
          <a:prstGeom prst="rect">
            <a:avLst/>
          </a:prstGeom>
          <a:noFill/>
          <a:ln>
            <a:noFill/>
          </a:ln>
        </p:spPr>
        <p:txBody>
          <a:bodyPr anchorCtr="0" anchor="t" bIns="91425" lIns="91425" spcFirstLastPara="1" rIns="91425" wrap="square" tIns="91425">
            <a:noAutofit/>
          </a:bodyPr>
          <a:lstStyle>
            <a:lvl1pPr indent="-336550" lvl="0" marL="457200" rtl="0">
              <a:spcBef>
                <a:spcPts val="1275"/>
              </a:spcBef>
              <a:spcAft>
                <a:spcPts val="0"/>
              </a:spcAft>
              <a:buSzPts val="1700"/>
              <a:buChar char="●"/>
              <a:defRPr/>
            </a:lvl1pPr>
            <a:lvl2pPr indent="-336550" lvl="1" marL="914400" rtl="0">
              <a:spcBef>
                <a:spcPts val="510"/>
              </a:spcBef>
              <a:spcAft>
                <a:spcPts val="0"/>
              </a:spcAft>
              <a:buSzPts val="1700"/>
              <a:buChar char="○"/>
              <a:defRPr/>
            </a:lvl2pPr>
            <a:lvl3pPr indent="-336550" lvl="2" marL="1371600" rtl="0">
              <a:spcBef>
                <a:spcPts val="340"/>
              </a:spcBef>
              <a:spcAft>
                <a:spcPts val="0"/>
              </a:spcAft>
              <a:buSzPts val="1700"/>
              <a:buChar char="■"/>
              <a:defRPr/>
            </a:lvl3pPr>
            <a:lvl4pPr indent="-336550" lvl="3" marL="1828800" rtl="0">
              <a:spcBef>
                <a:spcPts val="340"/>
              </a:spcBef>
              <a:spcAft>
                <a:spcPts val="0"/>
              </a:spcAft>
              <a:buSzPts val="1700"/>
              <a:buChar char="●"/>
              <a:defRPr/>
            </a:lvl4pPr>
            <a:lvl5pPr indent="-336550" lvl="4" marL="2286000" rtl="0">
              <a:spcBef>
                <a:spcPts val="340"/>
              </a:spcBef>
              <a:spcAft>
                <a:spcPts val="0"/>
              </a:spcAft>
              <a:buSzPts val="1700"/>
              <a:buChar char="○"/>
              <a:defRPr/>
            </a:lvl5pPr>
            <a:lvl6pPr indent="-336550" lvl="5" marL="2743200" rtl="0">
              <a:spcBef>
                <a:spcPts val="340"/>
              </a:spcBef>
              <a:spcAft>
                <a:spcPts val="0"/>
              </a:spcAft>
              <a:buSzPts val="1700"/>
              <a:buChar char="■"/>
              <a:defRPr/>
            </a:lvl6pPr>
            <a:lvl7pPr indent="-336550" lvl="6" marL="3200400" rtl="0">
              <a:spcBef>
                <a:spcPts val="340"/>
              </a:spcBef>
              <a:spcAft>
                <a:spcPts val="0"/>
              </a:spcAft>
              <a:buSzPts val="1700"/>
              <a:buChar char="●"/>
              <a:defRPr/>
            </a:lvl7pPr>
            <a:lvl8pPr indent="-336550" lvl="7" marL="3657600" rtl="0">
              <a:spcBef>
                <a:spcPts val="340"/>
              </a:spcBef>
              <a:spcAft>
                <a:spcPts val="0"/>
              </a:spcAft>
              <a:buSzPts val="1700"/>
              <a:buChar char="○"/>
              <a:defRPr/>
            </a:lvl8pPr>
            <a:lvl9pPr indent="-336550" lvl="8" marL="4114800" rtl="0">
              <a:spcBef>
                <a:spcPts val="340"/>
              </a:spcBef>
              <a:spcAft>
                <a:spcPts val="0"/>
              </a:spcAft>
              <a:buSzPts val="1700"/>
              <a:buChar char="■"/>
              <a:defRPr/>
            </a:lvl9pPr>
          </a:lstStyle>
          <a:p/>
        </p:txBody>
      </p:sp>
      <p:sp>
        <p:nvSpPr>
          <p:cNvPr id="52" name="Google Shape;52;p9"/>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9"/>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9"/>
          <p:cNvSpPr txBox="1"/>
          <p:nvPr>
            <p:ph idx="3" type="subTitle"/>
          </p:nvPr>
        </p:nvSpPr>
        <p:spPr>
          <a:xfrm>
            <a:off x="384450" y="1203625"/>
            <a:ext cx="4152000" cy="648000"/>
          </a:xfrm>
          <a:prstGeom prst="rect">
            <a:avLst/>
          </a:prstGeom>
        </p:spPr>
        <p:txBody>
          <a:bodyPr anchorCtr="0" anchor="b" bIns="91425" lIns="91425" spcFirstLastPara="1" rIns="91425" wrap="square" tIns="91425">
            <a:noAutofit/>
          </a:bodyPr>
          <a:lstStyle>
            <a:lvl1pPr lvl="0" rtl="0">
              <a:spcBef>
                <a:spcPts val="1275"/>
              </a:spcBef>
              <a:spcAft>
                <a:spcPts val="0"/>
              </a:spcAft>
              <a:buNone/>
              <a:defRPr b="1"/>
            </a:lvl1pPr>
            <a:lvl2pPr lvl="1" rtl="0">
              <a:spcBef>
                <a:spcPts val="1275"/>
              </a:spcBef>
              <a:spcAft>
                <a:spcPts val="0"/>
              </a:spcAft>
              <a:buNone/>
              <a:defRPr b="1"/>
            </a:lvl2pPr>
            <a:lvl3pPr lvl="2" rtl="0">
              <a:spcBef>
                <a:spcPts val="1275"/>
              </a:spcBef>
              <a:spcAft>
                <a:spcPts val="0"/>
              </a:spcAft>
              <a:buNone/>
              <a:defRPr b="1"/>
            </a:lvl3pPr>
            <a:lvl4pPr lvl="3" rtl="0">
              <a:spcBef>
                <a:spcPts val="1275"/>
              </a:spcBef>
              <a:spcAft>
                <a:spcPts val="0"/>
              </a:spcAft>
              <a:buNone/>
              <a:defRPr b="1"/>
            </a:lvl4pPr>
            <a:lvl5pPr lvl="4" rtl="0">
              <a:spcBef>
                <a:spcPts val="1275"/>
              </a:spcBef>
              <a:spcAft>
                <a:spcPts val="0"/>
              </a:spcAft>
              <a:buNone/>
              <a:defRPr b="1"/>
            </a:lvl5pPr>
            <a:lvl6pPr lvl="5" rtl="0">
              <a:spcBef>
                <a:spcPts val="1275"/>
              </a:spcBef>
              <a:spcAft>
                <a:spcPts val="0"/>
              </a:spcAft>
              <a:buNone/>
              <a:defRPr b="1"/>
            </a:lvl6pPr>
            <a:lvl7pPr lvl="6" rtl="0">
              <a:spcBef>
                <a:spcPts val="1275"/>
              </a:spcBef>
              <a:spcAft>
                <a:spcPts val="0"/>
              </a:spcAft>
              <a:buNone/>
              <a:defRPr b="1"/>
            </a:lvl7pPr>
            <a:lvl8pPr lvl="7" rtl="0">
              <a:spcBef>
                <a:spcPts val="1275"/>
              </a:spcBef>
              <a:spcAft>
                <a:spcPts val="0"/>
              </a:spcAft>
              <a:buNone/>
              <a:defRPr b="1"/>
            </a:lvl8pPr>
            <a:lvl9pPr lvl="8">
              <a:spcBef>
                <a:spcPts val="1275"/>
              </a:spcBef>
              <a:spcAft>
                <a:spcPts val="0"/>
              </a:spcAft>
              <a:buNone/>
              <a:defRPr b="1"/>
            </a:lvl9pPr>
          </a:lstStyle>
          <a:p/>
        </p:txBody>
      </p:sp>
      <p:sp>
        <p:nvSpPr>
          <p:cNvPr id="55" name="Google Shape;55;p9"/>
          <p:cNvSpPr txBox="1"/>
          <p:nvPr>
            <p:ph idx="4" type="subTitle"/>
          </p:nvPr>
        </p:nvSpPr>
        <p:spPr>
          <a:xfrm>
            <a:off x="4645988" y="1203625"/>
            <a:ext cx="4040100" cy="648000"/>
          </a:xfrm>
          <a:prstGeom prst="rect">
            <a:avLst/>
          </a:prstGeom>
        </p:spPr>
        <p:txBody>
          <a:bodyPr anchorCtr="0" anchor="b" bIns="91425" lIns="91425" spcFirstLastPara="1" rIns="91425" wrap="square" tIns="91425">
            <a:noAutofit/>
          </a:bodyPr>
          <a:lstStyle>
            <a:lvl1pPr lvl="0" rtl="0">
              <a:spcBef>
                <a:spcPts val="1275"/>
              </a:spcBef>
              <a:spcAft>
                <a:spcPts val="0"/>
              </a:spcAft>
              <a:buNone/>
              <a:defRPr b="1"/>
            </a:lvl1pPr>
            <a:lvl2pPr lvl="1" rtl="0">
              <a:spcBef>
                <a:spcPts val="1275"/>
              </a:spcBef>
              <a:spcAft>
                <a:spcPts val="0"/>
              </a:spcAft>
              <a:buNone/>
              <a:defRPr b="1"/>
            </a:lvl2pPr>
            <a:lvl3pPr lvl="2" rtl="0">
              <a:spcBef>
                <a:spcPts val="1275"/>
              </a:spcBef>
              <a:spcAft>
                <a:spcPts val="0"/>
              </a:spcAft>
              <a:buNone/>
              <a:defRPr b="1"/>
            </a:lvl3pPr>
            <a:lvl4pPr lvl="3" rtl="0">
              <a:spcBef>
                <a:spcPts val="1275"/>
              </a:spcBef>
              <a:spcAft>
                <a:spcPts val="0"/>
              </a:spcAft>
              <a:buNone/>
              <a:defRPr b="1"/>
            </a:lvl4pPr>
            <a:lvl5pPr lvl="4" rtl="0">
              <a:spcBef>
                <a:spcPts val="1275"/>
              </a:spcBef>
              <a:spcAft>
                <a:spcPts val="0"/>
              </a:spcAft>
              <a:buNone/>
              <a:defRPr b="1"/>
            </a:lvl5pPr>
            <a:lvl6pPr lvl="5" rtl="0">
              <a:spcBef>
                <a:spcPts val="1275"/>
              </a:spcBef>
              <a:spcAft>
                <a:spcPts val="0"/>
              </a:spcAft>
              <a:buNone/>
              <a:defRPr b="1"/>
            </a:lvl6pPr>
            <a:lvl7pPr lvl="6" rtl="0">
              <a:spcBef>
                <a:spcPts val="1275"/>
              </a:spcBef>
              <a:spcAft>
                <a:spcPts val="0"/>
              </a:spcAft>
              <a:buNone/>
              <a:defRPr b="1"/>
            </a:lvl7pPr>
            <a:lvl8pPr lvl="7" rtl="0">
              <a:spcBef>
                <a:spcPts val="1275"/>
              </a:spcBef>
              <a:spcAft>
                <a:spcPts val="0"/>
              </a:spcAft>
              <a:buNone/>
              <a:defRPr b="1"/>
            </a:lvl8pPr>
            <a:lvl9pPr lvl="8" rtl="0">
              <a:spcBef>
                <a:spcPts val="1275"/>
              </a:spcBef>
              <a:spcAft>
                <a:spcPts val="0"/>
              </a:spcAft>
              <a:buNone/>
              <a:defRPr b="1"/>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85" name="Shape 485"/>
        <p:cNvGrpSpPr/>
        <p:nvPr/>
      </p:nvGrpSpPr>
      <p:grpSpPr>
        <a:xfrm>
          <a:off x="0" y="0"/>
          <a:ext cx="0" cy="0"/>
          <a:chOff x="0" y="0"/>
          <a:chExt cx="0" cy="0"/>
        </a:xfrm>
      </p:grpSpPr>
      <p:sp>
        <p:nvSpPr>
          <p:cNvPr id="486" name="Google Shape;486;p84"/>
          <p:cNvSpPr txBox="1"/>
          <p:nvPr>
            <p:ph type="title"/>
          </p:nvPr>
        </p:nvSpPr>
        <p:spPr>
          <a:xfrm>
            <a:off x="388328" y="339330"/>
            <a:ext cx="7362900" cy="982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7" name="Google Shape;487;p84"/>
          <p:cNvSpPr txBox="1"/>
          <p:nvPr>
            <p:ph idx="1" type="body"/>
          </p:nvPr>
        </p:nvSpPr>
        <p:spPr>
          <a:xfrm rot="5400000">
            <a:off x="2897228" y="-1145119"/>
            <a:ext cx="3354000" cy="8354100"/>
          </a:xfrm>
          <a:prstGeom prst="rect">
            <a:avLst/>
          </a:prstGeom>
          <a:noFill/>
          <a:ln>
            <a:noFill/>
          </a:ln>
        </p:spPr>
        <p:txBody>
          <a:bodyPr anchorCtr="0" anchor="t" bIns="0" lIns="0" spcFirstLastPara="1" rIns="0" wrap="square" tIns="0">
            <a:noAutofit/>
          </a:bodyPr>
          <a:lstStyle>
            <a:lvl1pPr indent="-317500" lvl="0" marL="457200" rtl="0" algn="l">
              <a:spcBef>
                <a:spcPts val="1000"/>
              </a:spcBef>
              <a:spcAft>
                <a:spcPts val="0"/>
              </a:spcAft>
              <a:buClr>
                <a:schemeClr val="dk1"/>
              </a:buClr>
              <a:buSzPts val="1400"/>
              <a:buChar char="•"/>
              <a:defRPr/>
            </a:lvl1pPr>
            <a:lvl2pPr indent="-317500" lvl="1" marL="914400" rtl="0" algn="l">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488" name="Google Shape;488;p84"/>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9" name="Google Shape;489;p84"/>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90" name="Shape 490"/>
        <p:cNvGrpSpPr/>
        <p:nvPr/>
      </p:nvGrpSpPr>
      <p:grpSpPr>
        <a:xfrm>
          <a:off x="0" y="0"/>
          <a:ext cx="0" cy="0"/>
          <a:chOff x="0" y="0"/>
          <a:chExt cx="0" cy="0"/>
        </a:xfrm>
      </p:grpSpPr>
      <p:sp>
        <p:nvSpPr>
          <p:cNvPr id="491" name="Google Shape;491;p85"/>
          <p:cNvSpPr txBox="1"/>
          <p:nvPr>
            <p:ph type="title"/>
          </p:nvPr>
        </p:nvSpPr>
        <p:spPr>
          <a:xfrm rot="5400000">
            <a:off x="5521777" y="1479330"/>
            <a:ext cx="4369500" cy="208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2" name="Google Shape;492;p85"/>
          <p:cNvSpPr txBox="1"/>
          <p:nvPr>
            <p:ph idx="1" type="body"/>
          </p:nvPr>
        </p:nvSpPr>
        <p:spPr>
          <a:xfrm rot="5400000">
            <a:off x="1269912" y="-542220"/>
            <a:ext cx="4369500" cy="6132600"/>
          </a:xfrm>
          <a:prstGeom prst="rect">
            <a:avLst/>
          </a:prstGeom>
          <a:noFill/>
          <a:ln>
            <a:noFill/>
          </a:ln>
        </p:spPr>
        <p:txBody>
          <a:bodyPr anchorCtr="0" anchor="t" bIns="0" lIns="0" spcFirstLastPara="1" rIns="0" wrap="square" tIns="0">
            <a:noAutofit/>
          </a:bodyPr>
          <a:lstStyle>
            <a:lvl1pPr indent="-317500" lvl="0" marL="457200" rtl="0" algn="l">
              <a:spcBef>
                <a:spcPts val="1000"/>
              </a:spcBef>
              <a:spcAft>
                <a:spcPts val="0"/>
              </a:spcAft>
              <a:buClr>
                <a:schemeClr val="dk1"/>
              </a:buClr>
              <a:buSzPts val="1400"/>
              <a:buChar char="•"/>
              <a:defRPr/>
            </a:lvl1pPr>
            <a:lvl2pPr indent="-317500" lvl="1" marL="914400" rtl="0" algn="l">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493" name="Google Shape;493;p85"/>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4" name="Google Shape;494;p85"/>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502" name="Shape 502"/>
        <p:cNvGrpSpPr/>
        <p:nvPr/>
      </p:nvGrpSpPr>
      <p:grpSpPr>
        <a:xfrm>
          <a:off x="0" y="0"/>
          <a:ext cx="0" cy="0"/>
          <a:chOff x="0" y="0"/>
          <a:chExt cx="0" cy="0"/>
        </a:xfrm>
      </p:grpSpPr>
      <p:cxnSp>
        <p:nvCxnSpPr>
          <p:cNvPr id="503" name="Google Shape;503;p87"/>
          <p:cNvCxnSpPr/>
          <p:nvPr/>
        </p:nvCxnSpPr>
        <p:spPr>
          <a:xfrm>
            <a:off x="0" y="1303735"/>
            <a:ext cx="8160600" cy="0"/>
          </a:xfrm>
          <a:prstGeom prst="straightConnector1">
            <a:avLst/>
          </a:prstGeom>
          <a:noFill/>
          <a:ln cap="flat" cmpd="sng" w="12700">
            <a:solidFill>
              <a:schemeClr val="dk1"/>
            </a:solidFill>
            <a:prstDash val="solid"/>
            <a:round/>
            <a:headEnd len="sm" w="sm" type="none"/>
            <a:tailEnd len="sm" w="sm" type="none"/>
          </a:ln>
        </p:spPr>
      </p:cxnSp>
      <p:sp>
        <p:nvSpPr>
          <p:cNvPr id="504" name="Google Shape;504;p87"/>
          <p:cNvSpPr txBox="1"/>
          <p:nvPr>
            <p:ph type="ctrTitle"/>
          </p:nvPr>
        </p:nvSpPr>
        <p:spPr>
          <a:xfrm>
            <a:off x="383931" y="1951435"/>
            <a:ext cx="8376000" cy="756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05" name="Google Shape;505;p87"/>
          <p:cNvSpPr txBox="1"/>
          <p:nvPr>
            <p:ph idx="1" type="subTitle"/>
          </p:nvPr>
        </p:nvSpPr>
        <p:spPr>
          <a:xfrm>
            <a:off x="398585" y="2733676"/>
            <a:ext cx="8361600" cy="432300"/>
          </a:xfrm>
          <a:prstGeom prst="rect">
            <a:avLst/>
          </a:prstGeom>
          <a:noFill/>
          <a:ln>
            <a:noFill/>
          </a:ln>
        </p:spPr>
        <p:txBody>
          <a:bodyPr anchorCtr="0" anchor="t" bIns="0" lIns="0" spcFirstLastPara="1" rIns="0" wrap="square" tIns="0">
            <a:noAutofit/>
          </a:bodyPr>
          <a:lstStyle>
            <a:lvl1pPr lvl="0" marR="0" rtl="0" algn="l">
              <a:lnSpc>
                <a:spcPct val="100000"/>
              </a:lnSpc>
              <a:spcBef>
                <a:spcPts val="2500"/>
              </a:spcBef>
              <a:spcAft>
                <a:spcPts val="0"/>
              </a:spcAft>
              <a:buClr>
                <a:schemeClr val="dk1"/>
              </a:buClr>
              <a:buSzPts val="3300"/>
              <a:buFont typeface="Arial"/>
              <a:buNone/>
              <a:defRPr b="1" i="1" sz="33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06" name="Google Shape;506;p87"/>
          <p:cNvSpPr/>
          <p:nvPr/>
        </p:nvSpPr>
        <p:spPr>
          <a:xfrm>
            <a:off x="7702550" y="86916"/>
            <a:ext cx="1062300" cy="6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07" name="Google Shape;507;p87"/>
          <p:cNvPicPr preferRelativeResize="0"/>
          <p:nvPr/>
        </p:nvPicPr>
        <p:blipFill rotWithShape="1">
          <a:blip r:embed="rId2">
            <a:alphaModFix/>
          </a:blip>
          <a:srcRect b="0" l="0" r="0" t="0"/>
          <a:stretch/>
        </p:blipFill>
        <p:spPr>
          <a:xfrm>
            <a:off x="7919720" y="135255"/>
            <a:ext cx="734376" cy="491489"/>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8" name="Shape 508"/>
        <p:cNvGrpSpPr/>
        <p:nvPr/>
      </p:nvGrpSpPr>
      <p:grpSpPr>
        <a:xfrm>
          <a:off x="0" y="0"/>
          <a:ext cx="0" cy="0"/>
          <a:chOff x="0" y="0"/>
          <a:chExt cx="0" cy="0"/>
        </a:xfrm>
      </p:grpSpPr>
      <p:sp>
        <p:nvSpPr>
          <p:cNvPr id="509" name="Google Shape;509;p88"/>
          <p:cNvSpPr txBox="1"/>
          <p:nvPr>
            <p:ph type="title"/>
          </p:nvPr>
        </p:nvSpPr>
        <p:spPr>
          <a:xfrm>
            <a:off x="388328" y="339329"/>
            <a:ext cx="7365900" cy="98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10" name="Google Shape;510;p88"/>
          <p:cNvSpPr txBox="1"/>
          <p:nvPr>
            <p:ph idx="1" type="body"/>
          </p:nvPr>
        </p:nvSpPr>
        <p:spPr>
          <a:xfrm>
            <a:off x="397120" y="1354931"/>
            <a:ext cx="8354100" cy="33540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1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11" name="Google Shape;511;p88"/>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2" name="Google Shape;512;p88"/>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13" name="Shape 513"/>
        <p:cNvGrpSpPr/>
        <p:nvPr/>
      </p:nvGrpSpPr>
      <p:grpSpPr>
        <a:xfrm>
          <a:off x="0" y="0"/>
          <a:ext cx="0" cy="0"/>
          <a:chOff x="0" y="0"/>
          <a:chExt cx="0" cy="0"/>
        </a:xfrm>
      </p:grpSpPr>
      <p:sp>
        <p:nvSpPr>
          <p:cNvPr id="514" name="Google Shape;514;p89"/>
          <p:cNvSpPr txBox="1"/>
          <p:nvPr>
            <p:ph type="title"/>
          </p:nvPr>
        </p:nvSpPr>
        <p:spPr>
          <a:xfrm>
            <a:off x="722435" y="3305176"/>
            <a:ext cx="7772400" cy="1021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15" name="Google Shape;515;p89"/>
          <p:cNvSpPr txBox="1"/>
          <p:nvPr>
            <p:ph idx="1" type="body"/>
          </p:nvPr>
        </p:nvSpPr>
        <p:spPr>
          <a:xfrm>
            <a:off x="722435" y="2180035"/>
            <a:ext cx="7772400" cy="11250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1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516" name="Google Shape;516;p89"/>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7" name="Google Shape;517;p89"/>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18" name="Shape 518"/>
        <p:cNvGrpSpPr/>
        <p:nvPr/>
      </p:nvGrpSpPr>
      <p:grpSpPr>
        <a:xfrm>
          <a:off x="0" y="0"/>
          <a:ext cx="0" cy="0"/>
          <a:chOff x="0" y="0"/>
          <a:chExt cx="0" cy="0"/>
        </a:xfrm>
      </p:grpSpPr>
      <p:sp>
        <p:nvSpPr>
          <p:cNvPr id="519" name="Google Shape;519;p90"/>
          <p:cNvSpPr txBox="1"/>
          <p:nvPr>
            <p:ph type="title"/>
          </p:nvPr>
        </p:nvSpPr>
        <p:spPr>
          <a:xfrm>
            <a:off x="388328" y="339329"/>
            <a:ext cx="7365900" cy="98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20" name="Google Shape;520;p90"/>
          <p:cNvSpPr txBox="1"/>
          <p:nvPr>
            <p:ph idx="1" type="body"/>
          </p:nvPr>
        </p:nvSpPr>
        <p:spPr>
          <a:xfrm>
            <a:off x="397120" y="1354931"/>
            <a:ext cx="4106100" cy="3354000"/>
          </a:xfrm>
          <a:prstGeom prst="rect">
            <a:avLst/>
          </a:prstGeom>
          <a:noFill/>
          <a:ln>
            <a:noFill/>
          </a:ln>
        </p:spPr>
        <p:txBody>
          <a:bodyPr anchorCtr="0" anchor="t" bIns="0" lIns="0" spcFirstLastPara="1" rIns="0" wrap="square" tIns="0">
            <a:noAutofit/>
          </a:bodyPr>
          <a:lstStyle>
            <a:lvl1pPr indent="-406400" lvl="0" marL="457200" marR="0" rtl="0" algn="l">
              <a:lnSpc>
                <a:spcPct val="100000"/>
              </a:lnSpc>
              <a:spcBef>
                <a:spcPts val="21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8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1" name="Google Shape;521;p90"/>
          <p:cNvSpPr txBox="1"/>
          <p:nvPr>
            <p:ph idx="2" type="body"/>
          </p:nvPr>
        </p:nvSpPr>
        <p:spPr>
          <a:xfrm>
            <a:off x="4643804" y="1354931"/>
            <a:ext cx="4107600" cy="3354000"/>
          </a:xfrm>
          <a:prstGeom prst="rect">
            <a:avLst/>
          </a:prstGeom>
          <a:noFill/>
          <a:ln>
            <a:noFill/>
          </a:ln>
        </p:spPr>
        <p:txBody>
          <a:bodyPr anchorCtr="0" anchor="t" bIns="0" lIns="0" spcFirstLastPara="1" rIns="0" wrap="square" tIns="0">
            <a:noAutofit/>
          </a:bodyPr>
          <a:lstStyle>
            <a:lvl1pPr indent="-406400" lvl="0" marL="457200" marR="0" rtl="0" algn="l">
              <a:lnSpc>
                <a:spcPct val="100000"/>
              </a:lnSpc>
              <a:spcBef>
                <a:spcPts val="21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8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2" name="Google Shape;522;p90"/>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23" name="Google Shape;523;p90"/>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24" name="Shape 524"/>
        <p:cNvGrpSpPr/>
        <p:nvPr/>
      </p:nvGrpSpPr>
      <p:grpSpPr>
        <a:xfrm>
          <a:off x="0" y="0"/>
          <a:ext cx="0" cy="0"/>
          <a:chOff x="0" y="0"/>
          <a:chExt cx="0" cy="0"/>
        </a:xfrm>
      </p:grpSpPr>
      <p:sp>
        <p:nvSpPr>
          <p:cNvPr id="525" name="Google Shape;525;p91"/>
          <p:cNvSpPr txBox="1"/>
          <p:nvPr>
            <p:ph type="title"/>
          </p:nvPr>
        </p:nvSpPr>
        <p:spPr>
          <a:xfrm>
            <a:off x="457200" y="205978"/>
            <a:ext cx="8229600" cy="8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26" name="Google Shape;526;p91"/>
          <p:cNvSpPr txBox="1"/>
          <p:nvPr>
            <p:ph idx="1" type="body"/>
          </p:nvPr>
        </p:nvSpPr>
        <p:spPr>
          <a:xfrm>
            <a:off x="457200" y="1151335"/>
            <a:ext cx="4040100" cy="4797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18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4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27" name="Google Shape;527;p91"/>
          <p:cNvSpPr txBox="1"/>
          <p:nvPr>
            <p:ph idx="2" type="body"/>
          </p:nvPr>
        </p:nvSpPr>
        <p:spPr>
          <a:xfrm>
            <a:off x="457200" y="1631156"/>
            <a:ext cx="4040100" cy="29634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8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28" name="Google Shape;528;p91"/>
          <p:cNvSpPr txBox="1"/>
          <p:nvPr>
            <p:ph idx="3" type="body"/>
          </p:nvPr>
        </p:nvSpPr>
        <p:spPr>
          <a:xfrm>
            <a:off x="4645270" y="1151335"/>
            <a:ext cx="4041600" cy="4797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18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4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29" name="Google Shape;529;p91"/>
          <p:cNvSpPr txBox="1"/>
          <p:nvPr>
            <p:ph idx="4" type="body"/>
          </p:nvPr>
        </p:nvSpPr>
        <p:spPr>
          <a:xfrm>
            <a:off x="4645270" y="1631156"/>
            <a:ext cx="4041600" cy="29634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8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30" name="Google Shape;530;p91"/>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31" name="Google Shape;531;p91"/>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2" name="Shape 532"/>
        <p:cNvGrpSpPr/>
        <p:nvPr/>
      </p:nvGrpSpPr>
      <p:grpSpPr>
        <a:xfrm>
          <a:off x="0" y="0"/>
          <a:ext cx="0" cy="0"/>
          <a:chOff x="0" y="0"/>
          <a:chExt cx="0" cy="0"/>
        </a:xfrm>
      </p:grpSpPr>
      <p:sp>
        <p:nvSpPr>
          <p:cNvPr id="533" name="Google Shape;533;p92"/>
          <p:cNvSpPr txBox="1"/>
          <p:nvPr>
            <p:ph type="title"/>
          </p:nvPr>
        </p:nvSpPr>
        <p:spPr>
          <a:xfrm>
            <a:off x="388328" y="339329"/>
            <a:ext cx="7365900" cy="98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34" name="Google Shape;534;p92"/>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35" name="Google Shape;535;p92"/>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6" name="Shape 536"/>
        <p:cNvGrpSpPr/>
        <p:nvPr/>
      </p:nvGrpSpPr>
      <p:grpSpPr>
        <a:xfrm>
          <a:off x="0" y="0"/>
          <a:ext cx="0" cy="0"/>
          <a:chOff x="0" y="0"/>
          <a:chExt cx="0" cy="0"/>
        </a:xfrm>
      </p:grpSpPr>
      <p:sp>
        <p:nvSpPr>
          <p:cNvPr id="537" name="Google Shape;537;p93"/>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38" name="Google Shape;538;p93"/>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39" name="Shape 539"/>
        <p:cNvGrpSpPr/>
        <p:nvPr/>
      </p:nvGrpSpPr>
      <p:grpSpPr>
        <a:xfrm>
          <a:off x="0" y="0"/>
          <a:ext cx="0" cy="0"/>
          <a:chOff x="0" y="0"/>
          <a:chExt cx="0" cy="0"/>
        </a:xfrm>
      </p:grpSpPr>
      <p:sp>
        <p:nvSpPr>
          <p:cNvPr id="540" name="Google Shape;540;p94"/>
          <p:cNvSpPr txBox="1"/>
          <p:nvPr>
            <p:ph type="title"/>
          </p:nvPr>
        </p:nvSpPr>
        <p:spPr>
          <a:xfrm>
            <a:off x="457200" y="204788"/>
            <a:ext cx="3008400" cy="871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41" name="Google Shape;541;p94"/>
          <p:cNvSpPr txBox="1"/>
          <p:nvPr>
            <p:ph idx="1" type="body"/>
          </p:nvPr>
        </p:nvSpPr>
        <p:spPr>
          <a:xfrm>
            <a:off x="3575538" y="204788"/>
            <a:ext cx="5111400" cy="4389900"/>
          </a:xfrm>
          <a:prstGeom prst="rect">
            <a:avLst/>
          </a:prstGeom>
          <a:noFill/>
          <a:ln>
            <a:noFill/>
          </a:ln>
        </p:spPr>
        <p:txBody>
          <a:bodyPr anchorCtr="0" anchor="t" bIns="0" lIns="0" spcFirstLastPara="1" rIns="0" wrap="square" tIns="0">
            <a:noAutofit/>
          </a:bodyPr>
          <a:lstStyle>
            <a:lvl1pPr indent="-431800" lvl="0" marL="457200" marR="0" rtl="0" algn="l">
              <a:lnSpc>
                <a:spcPct val="100000"/>
              </a:lnSpc>
              <a:spcBef>
                <a:spcPts val="24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8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2" name="Google Shape;542;p94"/>
          <p:cNvSpPr txBox="1"/>
          <p:nvPr>
            <p:ph idx="2" type="body"/>
          </p:nvPr>
        </p:nvSpPr>
        <p:spPr>
          <a:xfrm>
            <a:off x="457200" y="1076326"/>
            <a:ext cx="3008400" cy="3518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1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543" name="Google Shape;543;p94"/>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4" name="Google Shape;544;p94"/>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10"/>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0"/>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666666"/>
                </a:solidFill>
                <a:latin typeface="Arial"/>
                <a:ea typeface="Arial"/>
                <a:cs typeface="Arial"/>
                <a:sym typeface="Arial"/>
              </a:defRPr>
            </a:lvl1pPr>
            <a:lvl2pPr indent="0" lvl="1" marL="0" marR="0" rtl="0" algn="r">
              <a:spcBef>
                <a:spcPts val="0"/>
              </a:spcBef>
              <a:buNone/>
              <a:defRPr b="0" i="0" sz="1200" u="none" cap="none" strike="noStrike">
                <a:solidFill>
                  <a:srgbClr val="666666"/>
                </a:solidFill>
                <a:latin typeface="Arial"/>
                <a:ea typeface="Arial"/>
                <a:cs typeface="Arial"/>
                <a:sym typeface="Arial"/>
              </a:defRPr>
            </a:lvl2pPr>
            <a:lvl3pPr indent="0" lvl="2" marL="0" marR="0" rtl="0" algn="r">
              <a:spcBef>
                <a:spcPts val="0"/>
              </a:spcBef>
              <a:buNone/>
              <a:defRPr b="0" i="0" sz="1200" u="none" cap="none" strike="noStrike">
                <a:solidFill>
                  <a:srgbClr val="666666"/>
                </a:solidFill>
                <a:latin typeface="Arial"/>
                <a:ea typeface="Arial"/>
                <a:cs typeface="Arial"/>
                <a:sym typeface="Arial"/>
              </a:defRPr>
            </a:lvl3pPr>
            <a:lvl4pPr indent="0" lvl="3" marL="0" marR="0" rtl="0" algn="r">
              <a:spcBef>
                <a:spcPts val="0"/>
              </a:spcBef>
              <a:buNone/>
              <a:defRPr b="0" i="0" sz="1200" u="none" cap="none" strike="noStrike">
                <a:solidFill>
                  <a:srgbClr val="666666"/>
                </a:solidFill>
                <a:latin typeface="Arial"/>
                <a:ea typeface="Arial"/>
                <a:cs typeface="Arial"/>
                <a:sym typeface="Arial"/>
              </a:defRPr>
            </a:lvl4pPr>
            <a:lvl5pPr indent="0" lvl="4" marL="0" marR="0" rtl="0" algn="r">
              <a:spcBef>
                <a:spcPts val="0"/>
              </a:spcBef>
              <a:buNone/>
              <a:defRPr b="0" i="0" sz="1200" u="none" cap="none" strike="noStrike">
                <a:solidFill>
                  <a:srgbClr val="666666"/>
                </a:solidFill>
                <a:latin typeface="Arial"/>
                <a:ea typeface="Arial"/>
                <a:cs typeface="Arial"/>
                <a:sym typeface="Arial"/>
              </a:defRPr>
            </a:lvl5pPr>
            <a:lvl6pPr indent="0" lvl="5" marL="0" marR="0" rtl="0" algn="r">
              <a:spcBef>
                <a:spcPts val="0"/>
              </a:spcBef>
              <a:buNone/>
              <a:defRPr b="0" i="0" sz="1200" u="none" cap="none" strike="noStrike">
                <a:solidFill>
                  <a:srgbClr val="666666"/>
                </a:solidFill>
                <a:latin typeface="Arial"/>
                <a:ea typeface="Arial"/>
                <a:cs typeface="Arial"/>
                <a:sym typeface="Arial"/>
              </a:defRPr>
            </a:lvl6pPr>
            <a:lvl7pPr indent="0" lvl="6" marL="0" marR="0" rtl="0" algn="r">
              <a:spcBef>
                <a:spcPts val="0"/>
              </a:spcBef>
              <a:buNone/>
              <a:defRPr b="0" i="0" sz="1200" u="none" cap="none" strike="noStrike">
                <a:solidFill>
                  <a:srgbClr val="666666"/>
                </a:solidFill>
                <a:latin typeface="Arial"/>
                <a:ea typeface="Arial"/>
                <a:cs typeface="Arial"/>
                <a:sym typeface="Arial"/>
              </a:defRPr>
            </a:lvl7pPr>
            <a:lvl8pPr indent="0" lvl="7" marL="0" marR="0" rtl="0" algn="r">
              <a:spcBef>
                <a:spcPts val="0"/>
              </a:spcBef>
              <a:buNone/>
              <a:defRPr b="0" i="0" sz="1200" u="none" cap="none" strike="noStrike">
                <a:solidFill>
                  <a:srgbClr val="666666"/>
                </a:solidFill>
                <a:latin typeface="Arial"/>
                <a:ea typeface="Arial"/>
                <a:cs typeface="Arial"/>
                <a:sym typeface="Arial"/>
              </a:defRPr>
            </a:lvl8pPr>
            <a:lvl9pPr indent="0" lvl="8" marL="0" marR="0" rtl="0" algn="r">
              <a:spcBef>
                <a:spcPts val="0"/>
              </a:spcBef>
              <a:buNone/>
              <a:defRPr b="0" i="0" sz="12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45" name="Shape 545"/>
        <p:cNvGrpSpPr/>
        <p:nvPr/>
      </p:nvGrpSpPr>
      <p:grpSpPr>
        <a:xfrm>
          <a:off x="0" y="0"/>
          <a:ext cx="0" cy="0"/>
          <a:chOff x="0" y="0"/>
          <a:chExt cx="0" cy="0"/>
        </a:xfrm>
      </p:grpSpPr>
      <p:sp>
        <p:nvSpPr>
          <p:cNvPr id="546" name="Google Shape;546;p95"/>
          <p:cNvSpPr txBox="1"/>
          <p:nvPr>
            <p:ph type="title"/>
          </p:nvPr>
        </p:nvSpPr>
        <p:spPr>
          <a:xfrm>
            <a:off x="1792166" y="3600450"/>
            <a:ext cx="5486400" cy="425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47" name="Google Shape;547;p95"/>
          <p:cNvSpPr/>
          <p:nvPr>
            <p:ph idx="2" type="pic"/>
          </p:nvPr>
        </p:nvSpPr>
        <p:spPr>
          <a:xfrm>
            <a:off x="1792166" y="459581"/>
            <a:ext cx="5486400" cy="3086100"/>
          </a:xfrm>
          <a:prstGeom prst="rect">
            <a:avLst/>
          </a:prstGeom>
          <a:noFill/>
          <a:ln>
            <a:noFill/>
          </a:ln>
        </p:spPr>
        <p:txBody>
          <a:bodyPr anchorCtr="0" anchor="t" bIns="0" lIns="0" spcFirstLastPara="1" rIns="0" wrap="square" tIns="0">
            <a:noAutofit/>
          </a:bodyPr>
          <a:lstStyle>
            <a:lvl1pPr lvl="0" marR="0" rtl="0" algn="l">
              <a:lnSpc>
                <a:spcPct val="100000"/>
              </a:lnSpc>
              <a:spcBef>
                <a:spcPts val="24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8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48" name="Google Shape;548;p95"/>
          <p:cNvSpPr txBox="1"/>
          <p:nvPr>
            <p:ph idx="1" type="body"/>
          </p:nvPr>
        </p:nvSpPr>
        <p:spPr>
          <a:xfrm>
            <a:off x="1792166" y="4025503"/>
            <a:ext cx="5486400" cy="603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1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549" name="Google Shape;549;p95"/>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0" name="Google Shape;550;p95"/>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51" name="Shape 551"/>
        <p:cNvGrpSpPr/>
        <p:nvPr/>
      </p:nvGrpSpPr>
      <p:grpSpPr>
        <a:xfrm>
          <a:off x="0" y="0"/>
          <a:ext cx="0" cy="0"/>
          <a:chOff x="0" y="0"/>
          <a:chExt cx="0" cy="0"/>
        </a:xfrm>
      </p:grpSpPr>
      <p:sp>
        <p:nvSpPr>
          <p:cNvPr id="552" name="Google Shape;552;p96"/>
          <p:cNvSpPr txBox="1"/>
          <p:nvPr>
            <p:ph type="title"/>
          </p:nvPr>
        </p:nvSpPr>
        <p:spPr>
          <a:xfrm>
            <a:off x="388328" y="339329"/>
            <a:ext cx="7365900" cy="98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53" name="Google Shape;553;p96"/>
          <p:cNvSpPr txBox="1"/>
          <p:nvPr>
            <p:ph idx="1" type="body"/>
          </p:nvPr>
        </p:nvSpPr>
        <p:spPr>
          <a:xfrm rot="5400000">
            <a:off x="2897227" y="-1145118"/>
            <a:ext cx="3354000" cy="83541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1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54" name="Google Shape;554;p96"/>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5" name="Google Shape;555;p96"/>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56" name="Shape 556"/>
        <p:cNvGrpSpPr/>
        <p:nvPr/>
      </p:nvGrpSpPr>
      <p:grpSpPr>
        <a:xfrm>
          <a:off x="0" y="0"/>
          <a:ext cx="0" cy="0"/>
          <a:chOff x="0" y="0"/>
          <a:chExt cx="0" cy="0"/>
        </a:xfrm>
      </p:grpSpPr>
      <p:sp>
        <p:nvSpPr>
          <p:cNvPr id="557" name="Google Shape;557;p97"/>
          <p:cNvSpPr txBox="1"/>
          <p:nvPr>
            <p:ph type="title"/>
          </p:nvPr>
        </p:nvSpPr>
        <p:spPr>
          <a:xfrm rot="5400000">
            <a:off x="5521777" y="1479329"/>
            <a:ext cx="4369500" cy="2089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558" name="Google Shape;558;p97"/>
          <p:cNvSpPr txBox="1"/>
          <p:nvPr>
            <p:ph idx="1" type="body"/>
          </p:nvPr>
        </p:nvSpPr>
        <p:spPr>
          <a:xfrm rot="5400000">
            <a:off x="1269913" y="-542221"/>
            <a:ext cx="4369500" cy="61326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1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59" name="Google Shape;559;p97"/>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60" name="Google Shape;560;p97"/>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9" name="Shape 569"/>
        <p:cNvGrpSpPr/>
        <p:nvPr/>
      </p:nvGrpSpPr>
      <p:grpSpPr>
        <a:xfrm>
          <a:off x="0" y="0"/>
          <a:ext cx="0" cy="0"/>
          <a:chOff x="0" y="0"/>
          <a:chExt cx="0" cy="0"/>
        </a:xfrm>
      </p:grpSpPr>
      <p:pic>
        <p:nvPicPr>
          <p:cNvPr id="570" name="Google Shape;570;p99"/>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1" name="Google Shape;571;p99"/>
          <p:cNvSpPr txBox="1"/>
          <p:nvPr>
            <p:ph type="title"/>
          </p:nvPr>
        </p:nvSpPr>
        <p:spPr>
          <a:xfrm>
            <a:off x="388328" y="339329"/>
            <a:ext cx="7362900" cy="982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72" name="Google Shape;572;p99"/>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73" name="Google Shape;573;p99"/>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74" name="Shape 574"/>
        <p:cNvGrpSpPr/>
        <p:nvPr/>
      </p:nvGrpSpPr>
      <p:grpSpPr>
        <a:xfrm>
          <a:off x="0" y="0"/>
          <a:ext cx="0" cy="0"/>
          <a:chOff x="0" y="0"/>
          <a:chExt cx="0" cy="0"/>
        </a:xfrm>
      </p:grpSpPr>
      <p:pic>
        <p:nvPicPr>
          <p:cNvPr id="575" name="Google Shape;575;p100"/>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6" name="Google Shape;576;p100"/>
          <p:cNvSpPr txBox="1"/>
          <p:nvPr>
            <p:ph type="title"/>
          </p:nvPr>
        </p:nvSpPr>
        <p:spPr>
          <a:xfrm>
            <a:off x="388328" y="339329"/>
            <a:ext cx="7362900" cy="982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77" name="Google Shape;577;p100"/>
          <p:cNvSpPr txBox="1"/>
          <p:nvPr>
            <p:ph idx="1" type="body"/>
          </p:nvPr>
        </p:nvSpPr>
        <p:spPr>
          <a:xfrm>
            <a:off x="397121" y="1354931"/>
            <a:ext cx="8354100" cy="3354000"/>
          </a:xfrm>
          <a:prstGeom prst="rect">
            <a:avLst/>
          </a:prstGeom>
          <a:noFill/>
          <a:ln>
            <a:noFill/>
          </a:ln>
        </p:spPr>
        <p:txBody>
          <a:bodyPr anchorCtr="0" anchor="t" bIns="0" lIns="0" spcFirstLastPara="1" rIns="0" wrap="square" tIns="0">
            <a:noAutofit/>
          </a:bodyPr>
          <a:lstStyle>
            <a:lvl1pPr indent="-317500" lvl="0" marL="457200" rtl="0" algn="l">
              <a:spcBef>
                <a:spcPts val="1000"/>
              </a:spcBef>
              <a:spcAft>
                <a:spcPts val="0"/>
              </a:spcAft>
              <a:buClr>
                <a:schemeClr val="dk1"/>
              </a:buClr>
              <a:buSzPts val="1400"/>
              <a:buChar char="•"/>
              <a:defRPr/>
            </a:lvl1pPr>
            <a:lvl2pPr indent="-317500" lvl="1" marL="914400" rtl="0" algn="l">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578" name="Google Shape;578;p100"/>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79" name="Google Shape;579;p100"/>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580" name="Shape 580"/>
        <p:cNvGrpSpPr/>
        <p:nvPr/>
      </p:nvGrpSpPr>
      <p:grpSpPr>
        <a:xfrm>
          <a:off x="0" y="0"/>
          <a:ext cx="0" cy="0"/>
          <a:chOff x="0" y="0"/>
          <a:chExt cx="0" cy="0"/>
        </a:xfrm>
      </p:grpSpPr>
      <p:pic>
        <p:nvPicPr>
          <p:cNvPr id="581" name="Google Shape;581;p101"/>
          <p:cNvPicPr preferRelativeResize="0"/>
          <p:nvPr/>
        </p:nvPicPr>
        <p:blipFill rotWithShape="1">
          <a:blip r:embed="rId2">
            <a:alphaModFix/>
          </a:blip>
          <a:srcRect b="0" l="0" r="0" t="0"/>
          <a:stretch/>
        </p:blipFill>
        <p:spPr>
          <a:xfrm>
            <a:off x="1191" y="1191"/>
            <a:ext cx="1190" cy="1190"/>
          </a:xfrm>
          <a:prstGeom prst="rect">
            <a:avLst/>
          </a:prstGeom>
          <a:noFill/>
          <a:ln>
            <a:noFill/>
          </a:ln>
        </p:spPr>
      </p:pic>
      <p:cxnSp>
        <p:nvCxnSpPr>
          <p:cNvPr id="582" name="Google Shape;582;p101"/>
          <p:cNvCxnSpPr/>
          <p:nvPr/>
        </p:nvCxnSpPr>
        <p:spPr>
          <a:xfrm>
            <a:off x="1" y="1303735"/>
            <a:ext cx="8160900" cy="0"/>
          </a:xfrm>
          <a:prstGeom prst="straightConnector1">
            <a:avLst/>
          </a:prstGeom>
          <a:noFill/>
          <a:ln cap="flat" cmpd="sng" w="12700">
            <a:solidFill>
              <a:schemeClr val="dk1"/>
            </a:solidFill>
            <a:prstDash val="solid"/>
            <a:round/>
            <a:headEnd len="med" w="med" type="none"/>
            <a:tailEnd len="med" w="med" type="none"/>
          </a:ln>
        </p:spPr>
      </p:cxnSp>
      <p:sp>
        <p:nvSpPr>
          <p:cNvPr id="583" name="Google Shape;583;p101"/>
          <p:cNvSpPr txBox="1"/>
          <p:nvPr>
            <p:ph type="ctrTitle"/>
          </p:nvPr>
        </p:nvSpPr>
        <p:spPr>
          <a:xfrm>
            <a:off x="383931" y="1951435"/>
            <a:ext cx="8376000" cy="7560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sz="23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84" name="Google Shape;584;p101"/>
          <p:cNvSpPr txBox="1"/>
          <p:nvPr>
            <p:ph idx="1" type="subTitle"/>
          </p:nvPr>
        </p:nvSpPr>
        <p:spPr>
          <a:xfrm>
            <a:off x="398586" y="2733678"/>
            <a:ext cx="8361600" cy="432300"/>
          </a:xfrm>
          <a:prstGeom prst="rect">
            <a:avLst/>
          </a:prstGeom>
          <a:noFill/>
          <a:ln>
            <a:noFill/>
          </a:ln>
        </p:spPr>
        <p:txBody>
          <a:bodyPr anchorCtr="0" anchor="t" bIns="0" lIns="0" spcFirstLastPara="1" rIns="0" wrap="square" tIns="0">
            <a:noAutofit/>
          </a:bodyPr>
          <a:lstStyle>
            <a:lvl1pPr lvl="0" rtl="0" algn="l">
              <a:spcBef>
                <a:spcPts val="1900"/>
              </a:spcBef>
              <a:spcAft>
                <a:spcPts val="0"/>
              </a:spcAft>
              <a:buClr>
                <a:schemeClr val="dk1"/>
              </a:buClr>
              <a:buSzPts val="2500"/>
              <a:buFont typeface="Arial"/>
              <a:buNone/>
              <a:defRPr b="1" i="1" sz="2500">
                <a:latin typeface="Arial"/>
                <a:ea typeface="Arial"/>
                <a:cs typeface="Arial"/>
                <a:sym typeface="Arial"/>
              </a:defRPr>
            </a:lvl1pPr>
            <a:lvl2pPr lvl="1" rtl="0" algn="l">
              <a:spcBef>
                <a:spcPts val="400"/>
              </a:spcBef>
              <a:spcAft>
                <a:spcPts val="0"/>
              </a:spcAft>
              <a:buClr>
                <a:schemeClr val="dk1"/>
              </a:buClr>
              <a:buSzPts val="1400"/>
              <a:buChar char="–"/>
              <a:defRPr/>
            </a:lvl2pPr>
            <a:lvl3pPr lvl="2" rtl="0" algn="l">
              <a:spcBef>
                <a:spcPts val="300"/>
              </a:spcBef>
              <a:spcAft>
                <a:spcPts val="0"/>
              </a:spcAft>
              <a:buClr>
                <a:schemeClr val="dk1"/>
              </a:buClr>
              <a:buSzPts val="1400"/>
              <a:buChar char="•"/>
              <a:defRPr/>
            </a:lvl3pPr>
            <a:lvl4pPr lvl="3" rtl="0" algn="l">
              <a:spcBef>
                <a:spcPts val="300"/>
              </a:spcBef>
              <a:spcAft>
                <a:spcPts val="0"/>
              </a:spcAft>
              <a:buClr>
                <a:schemeClr val="dk1"/>
              </a:buClr>
              <a:buSzPts val="1400"/>
              <a:buChar char="–"/>
              <a:defRPr/>
            </a:lvl4pPr>
            <a:lvl5pPr lvl="4" rtl="0" algn="l">
              <a:spcBef>
                <a:spcPts val="300"/>
              </a:spcBef>
              <a:spcAft>
                <a:spcPts val="0"/>
              </a:spcAft>
              <a:buClr>
                <a:schemeClr val="dk1"/>
              </a:buClr>
              <a:buSzPts val="1400"/>
              <a:buChar char="»"/>
              <a:defRPr/>
            </a:lvl5pPr>
            <a:lvl6pPr lvl="5" rtl="0" algn="l">
              <a:spcBef>
                <a:spcPts val="300"/>
              </a:spcBef>
              <a:spcAft>
                <a:spcPts val="0"/>
              </a:spcAft>
              <a:buClr>
                <a:schemeClr val="dk1"/>
              </a:buClr>
              <a:buSzPts val="1400"/>
              <a:buChar char="»"/>
              <a:defRPr/>
            </a:lvl6pPr>
            <a:lvl7pPr lvl="6" rtl="0" algn="l">
              <a:spcBef>
                <a:spcPts val="300"/>
              </a:spcBef>
              <a:spcAft>
                <a:spcPts val="0"/>
              </a:spcAft>
              <a:buClr>
                <a:schemeClr val="dk1"/>
              </a:buClr>
              <a:buSzPts val="1400"/>
              <a:buChar char="»"/>
              <a:defRPr/>
            </a:lvl7pPr>
            <a:lvl8pPr lvl="7" rtl="0" algn="l">
              <a:spcBef>
                <a:spcPts val="300"/>
              </a:spcBef>
              <a:spcAft>
                <a:spcPts val="0"/>
              </a:spcAft>
              <a:buClr>
                <a:schemeClr val="dk1"/>
              </a:buClr>
              <a:buSzPts val="1400"/>
              <a:buChar char="»"/>
              <a:defRPr/>
            </a:lvl8pPr>
            <a:lvl9pPr lvl="8" rtl="0" algn="l">
              <a:spcBef>
                <a:spcPts val="300"/>
              </a:spcBef>
              <a:spcAft>
                <a:spcPts val="0"/>
              </a:spcAft>
              <a:buClr>
                <a:schemeClr val="dk1"/>
              </a:buClr>
              <a:buSzPts val="1400"/>
              <a:buChar char="»"/>
              <a:defRPr/>
            </a:lvl9pPr>
          </a:lstStyle>
          <a:p/>
        </p:txBody>
      </p:sp>
      <p:sp>
        <p:nvSpPr>
          <p:cNvPr id="585" name="Google Shape;585;p101"/>
          <p:cNvSpPr/>
          <p:nvPr/>
        </p:nvSpPr>
        <p:spPr>
          <a:xfrm>
            <a:off x="7996238" y="86916"/>
            <a:ext cx="1062600" cy="648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586" name="Google Shape;586;p101"/>
          <p:cNvPicPr preferRelativeResize="0"/>
          <p:nvPr/>
        </p:nvPicPr>
        <p:blipFill rotWithShape="1">
          <a:blip r:embed="rId3">
            <a:alphaModFix/>
          </a:blip>
          <a:srcRect b="0" l="0" r="0" t="0"/>
          <a:stretch/>
        </p:blipFill>
        <p:spPr>
          <a:xfrm>
            <a:off x="8218170" y="135255"/>
            <a:ext cx="734379" cy="49149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7" name="Shape 587"/>
        <p:cNvGrpSpPr/>
        <p:nvPr/>
      </p:nvGrpSpPr>
      <p:grpSpPr>
        <a:xfrm>
          <a:off x="0" y="0"/>
          <a:ext cx="0" cy="0"/>
          <a:chOff x="0" y="0"/>
          <a:chExt cx="0" cy="0"/>
        </a:xfrm>
      </p:grpSpPr>
      <p:sp>
        <p:nvSpPr>
          <p:cNvPr id="588" name="Google Shape;588;p102"/>
          <p:cNvSpPr txBox="1"/>
          <p:nvPr>
            <p:ph type="title"/>
          </p:nvPr>
        </p:nvSpPr>
        <p:spPr>
          <a:xfrm>
            <a:off x="722435" y="3305178"/>
            <a:ext cx="7772400" cy="1021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b="1" sz="30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89" name="Google Shape;589;p102"/>
          <p:cNvSpPr txBox="1"/>
          <p:nvPr>
            <p:ph idx="1" type="body"/>
          </p:nvPr>
        </p:nvSpPr>
        <p:spPr>
          <a:xfrm>
            <a:off x="722435" y="2180035"/>
            <a:ext cx="7772400" cy="1125300"/>
          </a:xfrm>
          <a:prstGeom prst="rect">
            <a:avLst/>
          </a:prstGeom>
          <a:noFill/>
          <a:ln>
            <a:noFill/>
          </a:ln>
        </p:spPr>
        <p:txBody>
          <a:bodyPr anchorCtr="0" anchor="b" bIns="0" lIns="0" spcFirstLastPara="1" rIns="0" wrap="square" tIns="0">
            <a:noAutofit/>
          </a:bodyPr>
          <a:lstStyle>
            <a:lvl1pPr indent="-228600" lvl="0" marL="457200" rtl="0" algn="l">
              <a:spcBef>
                <a:spcPts val="1100"/>
              </a:spcBef>
              <a:spcAft>
                <a:spcPts val="0"/>
              </a:spcAft>
              <a:buClr>
                <a:schemeClr val="dk1"/>
              </a:buClr>
              <a:buSzPts val="1500"/>
              <a:buNone/>
              <a:defRPr sz="1500"/>
            </a:lvl1pPr>
            <a:lvl2pPr indent="-228600" lvl="1" marL="914400" rtl="0" algn="l">
              <a:spcBef>
                <a:spcPts val="400"/>
              </a:spcBef>
              <a:spcAft>
                <a:spcPts val="0"/>
              </a:spcAft>
              <a:buClr>
                <a:schemeClr val="dk1"/>
              </a:buClr>
              <a:buSzPts val="1400"/>
              <a:buFont typeface="Arial"/>
              <a:buNone/>
              <a:defRPr sz="1400"/>
            </a:lvl2pPr>
            <a:lvl3pPr indent="-228600" lvl="2" marL="1371600" rtl="0" algn="l">
              <a:spcBef>
                <a:spcPts val="200"/>
              </a:spcBef>
              <a:spcAft>
                <a:spcPts val="0"/>
              </a:spcAft>
              <a:buClr>
                <a:schemeClr val="dk1"/>
              </a:buClr>
              <a:buSzPts val="1200"/>
              <a:buFont typeface="Arial"/>
              <a:buNone/>
              <a:defRPr sz="1200"/>
            </a:lvl3pPr>
            <a:lvl4pPr indent="-228600" lvl="3" marL="1828800" rtl="0" algn="l">
              <a:spcBef>
                <a:spcPts val="200"/>
              </a:spcBef>
              <a:spcAft>
                <a:spcPts val="0"/>
              </a:spcAft>
              <a:buClr>
                <a:schemeClr val="dk1"/>
              </a:buClr>
              <a:buSzPts val="1100"/>
              <a:buFont typeface="Arial"/>
              <a:buNone/>
              <a:defRPr sz="1100"/>
            </a:lvl4pPr>
            <a:lvl5pPr indent="-228600" lvl="4" marL="2286000" rtl="0" algn="l">
              <a:spcBef>
                <a:spcPts val="200"/>
              </a:spcBef>
              <a:spcAft>
                <a:spcPts val="0"/>
              </a:spcAft>
              <a:buClr>
                <a:schemeClr val="dk1"/>
              </a:buClr>
              <a:buSzPts val="1100"/>
              <a:buFont typeface="Arial"/>
              <a:buNone/>
              <a:defRPr sz="1100"/>
            </a:lvl5pPr>
            <a:lvl6pPr indent="-228600" lvl="5" marL="2743200" rtl="0" algn="l">
              <a:spcBef>
                <a:spcPts val="200"/>
              </a:spcBef>
              <a:spcAft>
                <a:spcPts val="0"/>
              </a:spcAft>
              <a:buClr>
                <a:schemeClr val="dk1"/>
              </a:buClr>
              <a:buSzPts val="1100"/>
              <a:buFont typeface="Arial"/>
              <a:buNone/>
              <a:defRPr sz="1100"/>
            </a:lvl6pPr>
            <a:lvl7pPr indent="-228600" lvl="6" marL="3200400" rtl="0" algn="l">
              <a:spcBef>
                <a:spcPts val="200"/>
              </a:spcBef>
              <a:spcAft>
                <a:spcPts val="0"/>
              </a:spcAft>
              <a:buClr>
                <a:schemeClr val="dk1"/>
              </a:buClr>
              <a:buSzPts val="1100"/>
              <a:buFont typeface="Arial"/>
              <a:buNone/>
              <a:defRPr sz="1100"/>
            </a:lvl7pPr>
            <a:lvl8pPr indent="-228600" lvl="7" marL="3657600" rtl="0" algn="l">
              <a:spcBef>
                <a:spcPts val="200"/>
              </a:spcBef>
              <a:spcAft>
                <a:spcPts val="0"/>
              </a:spcAft>
              <a:buClr>
                <a:schemeClr val="dk1"/>
              </a:buClr>
              <a:buSzPts val="1100"/>
              <a:buFont typeface="Arial"/>
              <a:buNone/>
              <a:defRPr sz="1100"/>
            </a:lvl8pPr>
            <a:lvl9pPr indent="-228600" lvl="8" marL="4114800" rtl="0" algn="l">
              <a:spcBef>
                <a:spcPts val="200"/>
              </a:spcBef>
              <a:spcAft>
                <a:spcPts val="0"/>
              </a:spcAft>
              <a:buClr>
                <a:schemeClr val="dk1"/>
              </a:buClr>
              <a:buSzPts val="1100"/>
              <a:buFont typeface="Arial"/>
              <a:buNone/>
              <a:defRPr sz="1100"/>
            </a:lvl9pPr>
          </a:lstStyle>
          <a:p/>
        </p:txBody>
      </p:sp>
      <p:sp>
        <p:nvSpPr>
          <p:cNvPr id="590" name="Google Shape;590;p102"/>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91" name="Google Shape;591;p102"/>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92" name="Shape 592"/>
        <p:cNvGrpSpPr/>
        <p:nvPr/>
      </p:nvGrpSpPr>
      <p:grpSpPr>
        <a:xfrm>
          <a:off x="0" y="0"/>
          <a:ext cx="0" cy="0"/>
          <a:chOff x="0" y="0"/>
          <a:chExt cx="0" cy="0"/>
        </a:xfrm>
      </p:grpSpPr>
      <p:sp>
        <p:nvSpPr>
          <p:cNvPr id="593" name="Google Shape;593;p103"/>
          <p:cNvSpPr txBox="1"/>
          <p:nvPr>
            <p:ph type="title"/>
          </p:nvPr>
        </p:nvSpPr>
        <p:spPr>
          <a:xfrm>
            <a:off x="388328" y="339329"/>
            <a:ext cx="7362900" cy="982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94" name="Google Shape;594;p103"/>
          <p:cNvSpPr txBox="1"/>
          <p:nvPr>
            <p:ph idx="1" type="body"/>
          </p:nvPr>
        </p:nvSpPr>
        <p:spPr>
          <a:xfrm>
            <a:off x="397120" y="1354931"/>
            <a:ext cx="4106100" cy="3354000"/>
          </a:xfrm>
          <a:prstGeom prst="rect">
            <a:avLst/>
          </a:prstGeom>
          <a:noFill/>
          <a:ln>
            <a:noFill/>
          </a:ln>
        </p:spPr>
        <p:txBody>
          <a:bodyPr anchorCtr="0" anchor="t" bIns="0" lIns="0" spcFirstLastPara="1" rIns="0" wrap="square" tIns="0">
            <a:noAutofit/>
          </a:bodyPr>
          <a:lstStyle>
            <a:lvl1pPr indent="-361950" lvl="0" marL="457200" rtl="0" algn="l">
              <a:spcBef>
                <a:spcPts val="1600"/>
              </a:spcBef>
              <a:spcAft>
                <a:spcPts val="0"/>
              </a:spcAft>
              <a:buClr>
                <a:schemeClr val="dk1"/>
              </a:buClr>
              <a:buSzPts val="2100"/>
              <a:buChar char="•"/>
              <a:defRPr sz="2100"/>
            </a:lvl1pPr>
            <a:lvl2pPr indent="-342900" lvl="1" marL="914400" rtl="0" algn="l">
              <a:spcBef>
                <a:spcPts val="500"/>
              </a:spcBef>
              <a:spcAft>
                <a:spcPts val="0"/>
              </a:spcAft>
              <a:buClr>
                <a:schemeClr val="dk1"/>
              </a:buClr>
              <a:buSzPts val="1800"/>
              <a:buFont typeface="Arial"/>
              <a:buChar char="–"/>
              <a:defRPr sz="1800"/>
            </a:lvl2pPr>
            <a:lvl3pPr indent="-323850" lvl="2" marL="1371600" rtl="0" algn="l">
              <a:spcBef>
                <a:spcPts val="300"/>
              </a:spcBef>
              <a:spcAft>
                <a:spcPts val="0"/>
              </a:spcAft>
              <a:buClr>
                <a:schemeClr val="dk1"/>
              </a:buClr>
              <a:buSzPts val="1500"/>
              <a:buFont typeface="Arial"/>
              <a:buChar char="•"/>
              <a:defRPr sz="1500"/>
            </a:lvl3pPr>
            <a:lvl4pPr indent="-317500" lvl="3" marL="1828800" rtl="0" algn="l">
              <a:spcBef>
                <a:spcPts val="300"/>
              </a:spcBef>
              <a:spcAft>
                <a:spcPts val="0"/>
              </a:spcAft>
              <a:buClr>
                <a:schemeClr val="dk1"/>
              </a:buClr>
              <a:buSzPts val="1400"/>
              <a:buFont typeface="Arial"/>
              <a:buChar char="–"/>
              <a:defRPr sz="1400"/>
            </a:lvl4pPr>
            <a:lvl5pPr indent="-317500" lvl="4" marL="2286000" rtl="0" algn="l">
              <a:spcBef>
                <a:spcPts val="300"/>
              </a:spcBef>
              <a:spcAft>
                <a:spcPts val="0"/>
              </a:spcAft>
              <a:buClr>
                <a:schemeClr val="dk1"/>
              </a:buClr>
              <a:buSzPts val="1400"/>
              <a:buFont typeface="Arial"/>
              <a:buChar char="»"/>
              <a:defRPr sz="1400"/>
            </a:lvl5pPr>
            <a:lvl6pPr indent="-317500" lvl="5" marL="2743200" rtl="0" algn="l">
              <a:spcBef>
                <a:spcPts val="300"/>
              </a:spcBef>
              <a:spcAft>
                <a:spcPts val="0"/>
              </a:spcAft>
              <a:buClr>
                <a:schemeClr val="dk1"/>
              </a:buClr>
              <a:buSzPts val="1400"/>
              <a:buFont typeface="Arial"/>
              <a:buChar char="»"/>
              <a:defRPr sz="1400"/>
            </a:lvl6pPr>
            <a:lvl7pPr indent="-317500" lvl="6" marL="3200400" rtl="0" algn="l">
              <a:spcBef>
                <a:spcPts val="300"/>
              </a:spcBef>
              <a:spcAft>
                <a:spcPts val="0"/>
              </a:spcAft>
              <a:buClr>
                <a:schemeClr val="dk1"/>
              </a:buClr>
              <a:buSzPts val="1400"/>
              <a:buFont typeface="Arial"/>
              <a:buChar char="»"/>
              <a:defRPr sz="1400"/>
            </a:lvl7pPr>
            <a:lvl8pPr indent="-317500" lvl="7" marL="3657600" rtl="0" algn="l">
              <a:spcBef>
                <a:spcPts val="300"/>
              </a:spcBef>
              <a:spcAft>
                <a:spcPts val="0"/>
              </a:spcAft>
              <a:buClr>
                <a:schemeClr val="dk1"/>
              </a:buClr>
              <a:buSzPts val="1400"/>
              <a:buFont typeface="Arial"/>
              <a:buChar char="»"/>
              <a:defRPr sz="1400"/>
            </a:lvl8pPr>
            <a:lvl9pPr indent="-317500" lvl="8" marL="4114800" rtl="0" algn="l">
              <a:spcBef>
                <a:spcPts val="300"/>
              </a:spcBef>
              <a:spcAft>
                <a:spcPts val="0"/>
              </a:spcAft>
              <a:buClr>
                <a:schemeClr val="dk1"/>
              </a:buClr>
              <a:buSzPts val="1400"/>
              <a:buFont typeface="Arial"/>
              <a:buChar char="»"/>
              <a:defRPr sz="1400"/>
            </a:lvl9pPr>
          </a:lstStyle>
          <a:p/>
        </p:txBody>
      </p:sp>
      <p:sp>
        <p:nvSpPr>
          <p:cNvPr id="595" name="Google Shape;595;p103"/>
          <p:cNvSpPr txBox="1"/>
          <p:nvPr>
            <p:ph idx="2" type="body"/>
          </p:nvPr>
        </p:nvSpPr>
        <p:spPr>
          <a:xfrm>
            <a:off x="4643804" y="1354931"/>
            <a:ext cx="4107300" cy="3354000"/>
          </a:xfrm>
          <a:prstGeom prst="rect">
            <a:avLst/>
          </a:prstGeom>
          <a:noFill/>
          <a:ln>
            <a:noFill/>
          </a:ln>
        </p:spPr>
        <p:txBody>
          <a:bodyPr anchorCtr="0" anchor="t" bIns="0" lIns="0" spcFirstLastPara="1" rIns="0" wrap="square" tIns="0">
            <a:noAutofit/>
          </a:bodyPr>
          <a:lstStyle>
            <a:lvl1pPr indent="-361950" lvl="0" marL="457200" rtl="0" algn="l">
              <a:spcBef>
                <a:spcPts val="1600"/>
              </a:spcBef>
              <a:spcAft>
                <a:spcPts val="0"/>
              </a:spcAft>
              <a:buClr>
                <a:schemeClr val="dk1"/>
              </a:buClr>
              <a:buSzPts val="2100"/>
              <a:buChar char="•"/>
              <a:defRPr sz="2100"/>
            </a:lvl1pPr>
            <a:lvl2pPr indent="-342900" lvl="1" marL="914400" rtl="0" algn="l">
              <a:spcBef>
                <a:spcPts val="500"/>
              </a:spcBef>
              <a:spcAft>
                <a:spcPts val="0"/>
              </a:spcAft>
              <a:buClr>
                <a:schemeClr val="dk1"/>
              </a:buClr>
              <a:buSzPts val="1800"/>
              <a:buFont typeface="Arial"/>
              <a:buChar char="–"/>
              <a:defRPr sz="1800"/>
            </a:lvl2pPr>
            <a:lvl3pPr indent="-323850" lvl="2" marL="1371600" rtl="0" algn="l">
              <a:spcBef>
                <a:spcPts val="300"/>
              </a:spcBef>
              <a:spcAft>
                <a:spcPts val="0"/>
              </a:spcAft>
              <a:buClr>
                <a:schemeClr val="dk1"/>
              </a:buClr>
              <a:buSzPts val="1500"/>
              <a:buFont typeface="Arial"/>
              <a:buChar char="•"/>
              <a:defRPr sz="1500"/>
            </a:lvl3pPr>
            <a:lvl4pPr indent="-317500" lvl="3" marL="1828800" rtl="0" algn="l">
              <a:spcBef>
                <a:spcPts val="300"/>
              </a:spcBef>
              <a:spcAft>
                <a:spcPts val="0"/>
              </a:spcAft>
              <a:buClr>
                <a:schemeClr val="dk1"/>
              </a:buClr>
              <a:buSzPts val="1400"/>
              <a:buFont typeface="Arial"/>
              <a:buChar char="–"/>
              <a:defRPr sz="1400"/>
            </a:lvl4pPr>
            <a:lvl5pPr indent="-317500" lvl="4" marL="2286000" rtl="0" algn="l">
              <a:spcBef>
                <a:spcPts val="300"/>
              </a:spcBef>
              <a:spcAft>
                <a:spcPts val="0"/>
              </a:spcAft>
              <a:buClr>
                <a:schemeClr val="dk1"/>
              </a:buClr>
              <a:buSzPts val="1400"/>
              <a:buFont typeface="Arial"/>
              <a:buChar char="»"/>
              <a:defRPr sz="1400"/>
            </a:lvl5pPr>
            <a:lvl6pPr indent="-317500" lvl="5" marL="2743200" rtl="0" algn="l">
              <a:spcBef>
                <a:spcPts val="300"/>
              </a:spcBef>
              <a:spcAft>
                <a:spcPts val="0"/>
              </a:spcAft>
              <a:buClr>
                <a:schemeClr val="dk1"/>
              </a:buClr>
              <a:buSzPts val="1400"/>
              <a:buFont typeface="Arial"/>
              <a:buChar char="»"/>
              <a:defRPr sz="1400"/>
            </a:lvl6pPr>
            <a:lvl7pPr indent="-317500" lvl="6" marL="3200400" rtl="0" algn="l">
              <a:spcBef>
                <a:spcPts val="300"/>
              </a:spcBef>
              <a:spcAft>
                <a:spcPts val="0"/>
              </a:spcAft>
              <a:buClr>
                <a:schemeClr val="dk1"/>
              </a:buClr>
              <a:buSzPts val="1400"/>
              <a:buFont typeface="Arial"/>
              <a:buChar char="»"/>
              <a:defRPr sz="1400"/>
            </a:lvl7pPr>
            <a:lvl8pPr indent="-317500" lvl="7" marL="3657600" rtl="0" algn="l">
              <a:spcBef>
                <a:spcPts val="300"/>
              </a:spcBef>
              <a:spcAft>
                <a:spcPts val="0"/>
              </a:spcAft>
              <a:buClr>
                <a:schemeClr val="dk1"/>
              </a:buClr>
              <a:buSzPts val="1400"/>
              <a:buFont typeface="Arial"/>
              <a:buChar char="»"/>
              <a:defRPr sz="1400"/>
            </a:lvl8pPr>
            <a:lvl9pPr indent="-317500" lvl="8" marL="4114800" rtl="0" algn="l">
              <a:spcBef>
                <a:spcPts val="300"/>
              </a:spcBef>
              <a:spcAft>
                <a:spcPts val="0"/>
              </a:spcAft>
              <a:buClr>
                <a:schemeClr val="dk1"/>
              </a:buClr>
              <a:buSzPts val="1400"/>
              <a:buFont typeface="Arial"/>
              <a:buChar char="»"/>
              <a:defRPr sz="1400"/>
            </a:lvl9pPr>
          </a:lstStyle>
          <a:p/>
        </p:txBody>
      </p:sp>
      <p:sp>
        <p:nvSpPr>
          <p:cNvPr id="596" name="Google Shape;596;p103"/>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97" name="Google Shape;597;p103"/>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98" name="Shape 598"/>
        <p:cNvGrpSpPr/>
        <p:nvPr/>
      </p:nvGrpSpPr>
      <p:grpSpPr>
        <a:xfrm>
          <a:off x="0" y="0"/>
          <a:ext cx="0" cy="0"/>
          <a:chOff x="0" y="0"/>
          <a:chExt cx="0" cy="0"/>
        </a:xfrm>
      </p:grpSpPr>
      <p:sp>
        <p:nvSpPr>
          <p:cNvPr id="599" name="Google Shape;599;p104"/>
          <p:cNvSpPr txBox="1"/>
          <p:nvPr>
            <p:ph type="title"/>
          </p:nvPr>
        </p:nvSpPr>
        <p:spPr>
          <a:xfrm>
            <a:off x="457200" y="205978"/>
            <a:ext cx="8229600" cy="8574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0" name="Google Shape;600;p104"/>
          <p:cNvSpPr txBox="1"/>
          <p:nvPr>
            <p:ph idx="1" type="body"/>
          </p:nvPr>
        </p:nvSpPr>
        <p:spPr>
          <a:xfrm>
            <a:off x="457200" y="1151335"/>
            <a:ext cx="4040100" cy="480000"/>
          </a:xfrm>
          <a:prstGeom prst="rect">
            <a:avLst/>
          </a:prstGeom>
          <a:noFill/>
          <a:ln>
            <a:noFill/>
          </a:ln>
        </p:spPr>
        <p:txBody>
          <a:bodyPr anchorCtr="0" anchor="b" bIns="0" lIns="0" spcFirstLastPara="1" rIns="0" wrap="square" tIns="0">
            <a:noAutofit/>
          </a:bodyPr>
          <a:lstStyle>
            <a:lvl1pPr indent="-228600" lvl="0" marL="457200" rtl="0" algn="l">
              <a:spcBef>
                <a:spcPts val="1400"/>
              </a:spcBef>
              <a:spcAft>
                <a:spcPts val="0"/>
              </a:spcAft>
              <a:buClr>
                <a:schemeClr val="dk1"/>
              </a:buClr>
              <a:buSzPts val="1800"/>
              <a:buNone/>
              <a:defRPr b="1" sz="1800"/>
            </a:lvl1pPr>
            <a:lvl2pPr indent="-228600" lvl="1" marL="914400" rtl="0" algn="l">
              <a:spcBef>
                <a:spcPts val="500"/>
              </a:spcBef>
              <a:spcAft>
                <a:spcPts val="0"/>
              </a:spcAft>
              <a:buClr>
                <a:schemeClr val="dk1"/>
              </a:buClr>
              <a:buSzPts val="1500"/>
              <a:buFont typeface="Arial"/>
              <a:buNone/>
              <a:defRPr b="1" sz="1500"/>
            </a:lvl2pPr>
            <a:lvl3pPr indent="-228600" lvl="2" marL="1371600" rtl="0" algn="l">
              <a:spcBef>
                <a:spcPts val="300"/>
              </a:spcBef>
              <a:spcAft>
                <a:spcPts val="0"/>
              </a:spcAft>
              <a:buClr>
                <a:schemeClr val="dk1"/>
              </a:buClr>
              <a:buSzPts val="1400"/>
              <a:buFont typeface="Arial"/>
              <a:buNone/>
              <a:defRPr b="1" sz="1400"/>
            </a:lvl3pPr>
            <a:lvl4pPr indent="-228600" lvl="3" marL="1828800" rtl="0" algn="l">
              <a:spcBef>
                <a:spcPts val="200"/>
              </a:spcBef>
              <a:spcAft>
                <a:spcPts val="0"/>
              </a:spcAft>
              <a:buClr>
                <a:schemeClr val="dk1"/>
              </a:buClr>
              <a:buSzPts val="1200"/>
              <a:buFont typeface="Arial"/>
              <a:buNone/>
              <a:defRPr b="1" sz="1200"/>
            </a:lvl4pPr>
            <a:lvl5pPr indent="-228600" lvl="4" marL="2286000" rtl="0" algn="l">
              <a:spcBef>
                <a:spcPts val="200"/>
              </a:spcBef>
              <a:spcAft>
                <a:spcPts val="0"/>
              </a:spcAft>
              <a:buClr>
                <a:schemeClr val="dk1"/>
              </a:buClr>
              <a:buSzPts val="1200"/>
              <a:buFont typeface="Arial"/>
              <a:buNone/>
              <a:defRPr b="1" sz="1200"/>
            </a:lvl5pPr>
            <a:lvl6pPr indent="-228600" lvl="5" marL="2743200" rtl="0" algn="l">
              <a:spcBef>
                <a:spcPts val="200"/>
              </a:spcBef>
              <a:spcAft>
                <a:spcPts val="0"/>
              </a:spcAft>
              <a:buClr>
                <a:schemeClr val="dk1"/>
              </a:buClr>
              <a:buSzPts val="1200"/>
              <a:buFont typeface="Arial"/>
              <a:buNone/>
              <a:defRPr b="1" sz="1200"/>
            </a:lvl6pPr>
            <a:lvl7pPr indent="-228600" lvl="6" marL="3200400" rtl="0" algn="l">
              <a:spcBef>
                <a:spcPts val="200"/>
              </a:spcBef>
              <a:spcAft>
                <a:spcPts val="0"/>
              </a:spcAft>
              <a:buClr>
                <a:schemeClr val="dk1"/>
              </a:buClr>
              <a:buSzPts val="1200"/>
              <a:buFont typeface="Arial"/>
              <a:buNone/>
              <a:defRPr b="1" sz="1200"/>
            </a:lvl7pPr>
            <a:lvl8pPr indent="-228600" lvl="7" marL="3657600" rtl="0" algn="l">
              <a:spcBef>
                <a:spcPts val="200"/>
              </a:spcBef>
              <a:spcAft>
                <a:spcPts val="0"/>
              </a:spcAft>
              <a:buClr>
                <a:schemeClr val="dk1"/>
              </a:buClr>
              <a:buSzPts val="1200"/>
              <a:buFont typeface="Arial"/>
              <a:buNone/>
              <a:defRPr b="1" sz="1200"/>
            </a:lvl8pPr>
            <a:lvl9pPr indent="-228600" lvl="8" marL="4114800" rtl="0" algn="l">
              <a:spcBef>
                <a:spcPts val="200"/>
              </a:spcBef>
              <a:spcAft>
                <a:spcPts val="0"/>
              </a:spcAft>
              <a:buClr>
                <a:schemeClr val="dk1"/>
              </a:buClr>
              <a:buSzPts val="1200"/>
              <a:buFont typeface="Arial"/>
              <a:buNone/>
              <a:defRPr b="1" sz="1200"/>
            </a:lvl9pPr>
          </a:lstStyle>
          <a:p/>
        </p:txBody>
      </p:sp>
      <p:sp>
        <p:nvSpPr>
          <p:cNvPr id="601" name="Google Shape;601;p104"/>
          <p:cNvSpPr txBox="1"/>
          <p:nvPr>
            <p:ph idx="2" type="body"/>
          </p:nvPr>
        </p:nvSpPr>
        <p:spPr>
          <a:xfrm>
            <a:off x="457200" y="1631156"/>
            <a:ext cx="4040100" cy="2963400"/>
          </a:xfrm>
          <a:prstGeom prst="rect">
            <a:avLst/>
          </a:prstGeom>
          <a:noFill/>
          <a:ln>
            <a:noFill/>
          </a:ln>
        </p:spPr>
        <p:txBody>
          <a:bodyPr anchorCtr="0" anchor="t" bIns="0" lIns="0" spcFirstLastPara="1" rIns="0" wrap="square" tIns="0">
            <a:noAutofit/>
          </a:bodyPr>
          <a:lstStyle>
            <a:lvl1pPr indent="-342900" lvl="0" marL="457200" rtl="0" algn="l">
              <a:spcBef>
                <a:spcPts val="1400"/>
              </a:spcBef>
              <a:spcAft>
                <a:spcPts val="0"/>
              </a:spcAft>
              <a:buClr>
                <a:schemeClr val="dk1"/>
              </a:buClr>
              <a:buSzPts val="1800"/>
              <a:buChar char="•"/>
              <a:defRPr sz="1800"/>
            </a:lvl1pPr>
            <a:lvl2pPr indent="-323850" lvl="1" marL="914400" rtl="0" algn="l">
              <a:spcBef>
                <a:spcPts val="500"/>
              </a:spcBef>
              <a:spcAft>
                <a:spcPts val="0"/>
              </a:spcAft>
              <a:buClr>
                <a:schemeClr val="dk1"/>
              </a:buClr>
              <a:buSzPts val="1500"/>
              <a:buFont typeface="Arial"/>
              <a:buChar char="–"/>
              <a:defRPr sz="1500"/>
            </a:lvl2pPr>
            <a:lvl3pPr indent="-317500" lvl="2" marL="1371600" rtl="0" algn="l">
              <a:spcBef>
                <a:spcPts val="300"/>
              </a:spcBef>
              <a:spcAft>
                <a:spcPts val="0"/>
              </a:spcAft>
              <a:buClr>
                <a:schemeClr val="dk1"/>
              </a:buClr>
              <a:buSzPts val="1400"/>
              <a:buFont typeface="Arial"/>
              <a:buChar char="•"/>
              <a:defRPr sz="1400"/>
            </a:lvl3pPr>
            <a:lvl4pPr indent="-304800" lvl="3" marL="1828800" rtl="0" algn="l">
              <a:spcBef>
                <a:spcPts val="200"/>
              </a:spcBef>
              <a:spcAft>
                <a:spcPts val="0"/>
              </a:spcAft>
              <a:buClr>
                <a:schemeClr val="dk1"/>
              </a:buClr>
              <a:buSzPts val="1200"/>
              <a:buFont typeface="Arial"/>
              <a:buChar char="–"/>
              <a:defRPr sz="1200"/>
            </a:lvl4pPr>
            <a:lvl5pPr indent="-304800" lvl="4" marL="2286000" rtl="0" algn="l">
              <a:spcBef>
                <a:spcPts val="200"/>
              </a:spcBef>
              <a:spcAft>
                <a:spcPts val="0"/>
              </a:spcAft>
              <a:buClr>
                <a:schemeClr val="dk1"/>
              </a:buClr>
              <a:buSzPts val="1200"/>
              <a:buFont typeface="Arial"/>
              <a:buChar char="»"/>
              <a:defRPr sz="1200"/>
            </a:lvl5pPr>
            <a:lvl6pPr indent="-304800" lvl="5" marL="2743200" rtl="0" algn="l">
              <a:spcBef>
                <a:spcPts val="200"/>
              </a:spcBef>
              <a:spcAft>
                <a:spcPts val="0"/>
              </a:spcAft>
              <a:buClr>
                <a:schemeClr val="dk1"/>
              </a:buClr>
              <a:buSzPts val="1200"/>
              <a:buFont typeface="Arial"/>
              <a:buChar char="»"/>
              <a:defRPr sz="1200"/>
            </a:lvl6pPr>
            <a:lvl7pPr indent="-304800" lvl="6" marL="3200400" rtl="0" algn="l">
              <a:spcBef>
                <a:spcPts val="200"/>
              </a:spcBef>
              <a:spcAft>
                <a:spcPts val="0"/>
              </a:spcAft>
              <a:buClr>
                <a:schemeClr val="dk1"/>
              </a:buClr>
              <a:buSzPts val="1200"/>
              <a:buFont typeface="Arial"/>
              <a:buChar char="»"/>
              <a:defRPr sz="1200"/>
            </a:lvl7pPr>
            <a:lvl8pPr indent="-304800" lvl="7" marL="3657600" rtl="0" algn="l">
              <a:spcBef>
                <a:spcPts val="200"/>
              </a:spcBef>
              <a:spcAft>
                <a:spcPts val="0"/>
              </a:spcAft>
              <a:buClr>
                <a:schemeClr val="dk1"/>
              </a:buClr>
              <a:buSzPts val="1200"/>
              <a:buFont typeface="Arial"/>
              <a:buChar char="»"/>
              <a:defRPr sz="1200"/>
            </a:lvl8pPr>
            <a:lvl9pPr indent="-304800" lvl="8" marL="4114800" rtl="0" algn="l">
              <a:spcBef>
                <a:spcPts val="200"/>
              </a:spcBef>
              <a:spcAft>
                <a:spcPts val="0"/>
              </a:spcAft>
              <a:buClr>
                <a:schemeClr val="dk1"/>
              </a:buClr>
              <a:buSzPts val="1200"/>
              <a:buFont typeface="Arial"/>
              <a:buChar char="»"/>
              <a:defRPr sz="1200"/>
            </a:lvl9pPr>
          </a:lstStyle>
          <a:p/>
        </p:txBody>
      </p:sp>
      <p:sp>
        <p:nvSpPr>
          <p:cNvPr id="602" name="Google Shape;602;p104"/>
          <p:cNvSpPr txBox="1"/>
          <p:nvPr>
            <p:ph idx="3" type="body"/>
          </p:nvPr>
        </p:nvSpPr>
        <p:spPr>
          <a:xfrm>
            <a:off x="4645271" y="1151335"/>
            <a:ext cx="4041600" cy="480000"/>
          </a:xfrm>
          <a:prstGeom prst="rect">
            <a:avLst/>
          </a:prstGeom>
          <a:noFill/>
          <a:ln>
            <a:noFill/>
          </a:ln>
        </p:spPr>
        <p:txBody>
          <a:bodyPr anchorCtr="0" anchor="b" bIns="0" lIns="0" spcFirstLastPara="1" rIns="0" wrap="square" tIns="0">
            <a:noAutofit/>
          </a:bodyPr>
          <a:lstStyle>
            <a:lvl1pPr indent="-228600" lvl="0" marL="457200" rtl="0" algn="l">
              <a:spcBef>
                <a:spcPts val="1400"/>
              </a:spcBef>
              <a:spcAft>
                <a:spcPts val="0"/>
              </a:spcAft>
              <a:buClr>
                <a:schemeClr val="dk1"/>
              </a:buClr>
              <a:buSzPts val="1800"/>
              <a:buNone/>
              <a:defRPr b="1" sz="1800"/>
            </a:lvl1pPr>
            <a:lvl2pPr indent="-228600" lvl="1" marL="914400" rtl="0" algn="l">
              <a:spcBef>
                <a:spcPts val="500"/>
              </a:spcBef>
              <a:spcAft>
                <a:spcPts val="0"/>
              </a:spcAft>
              <a:buClr>
                <a:schemeClr val="dk1"/>
              </a:buClr>
              <a:buSzPts val="1500"/>
              <a:buFont typeface="Arial"/>
              <a:buNone/>
              <a:defRPr b="1" sz="1500"/>
            </a:lvl2pPr>
            <a:lvl3pPr indent="-228600" lvl="2" marL="1371600" rtl="0" algn="l">
              <a:spcBef>
                <a:spcPts val="300"/>
              </a:spcBef>
              <a:spcAft>
                <a:spcPts val="0"/>
              </a:spcAft>
              <a:buClr>
                <a:schemeClr val="dk1"/>
              </a:buClr>
              <a:buSzPts val="1400"/>
              <a:buFont typeface="Arial"/>
              <a:buNone/>
              <a:defRPr b="1" sz="1400"/>
            </a:lvl3pPr>
            <a:lvl4pPr indent="-228600" lvl="3" marL="1828800" rtl="0" algn="l">
              <a:spcBef>
                <a:spcPts val="200"/>
              </a:spcBef>
              <a:spcAft>
                <a:spcPts val="0"/>
              </a:spcAft>
              <a:buClr>
                <a:schemeClr val="dk1"/>
              </a:buClr>
              <a:buSzPts val="1200"/>
              <a:buFont typeface="Arial"/>
              <a:buNone/>
              <a:defRPr b="1" sz="1200"/>
            </a:lvl4pPr>
            <a:lvl5pPr indent="-228600" lvl="4" marL="2286000" rtl="0" algn="l">
              <a:spcBef>
                <a:spcPts val="200"/>
              </a:spcBef>
              <a:spcAft>
                <a:spcPts val="0"/>
              </a:spcAft>
              <a:buClr>
                <a:schemeClr val="dk1"/>
              </a:buClr>
              <a:buSzPts val="1200"/>
              <a:buFont typeface="Arial"/>
              <a:buNone/>
              <a:defRPr b="1" sz="1200"/>
            </a:lvl5pPr>
            <a:lvl6pPr indent="-228600" lvl="5" marL="2743200" rtl="0" algn="l">
              <a:spcBef>
                <a:spcPts val="200"/>
              </a:spcBef>
              <a:spcAft>
                <a:spcPts val="0"/>
              </a:spcAft>
              <a:buClr>
                <a:schemeClr val="dk1"/>
              </a:buClr>
              <a:buSzPts val="1200"/>
              <a:buFont typeface="Arial"/>
              <a:buNone/>
              <a:defRPr b="1" sz="1200"/>
            </a:lvl6pPr>
            <a:lvl7pPr indent="-228600" lvl="6" marL="3200400" rtl="0" algn="l">
              <a:spcBef>
                <a:spcPts val="200"/>
              </a:spcBef>
              <a:spcAft>
                <a:spcPts val="0"/>
              </a:spcAft>
              <a:buClr>
                <a:schemeClr val="dk1"/>
              </a:buClr>
              <a:buSzPts val="1200"/>
              <a:buFont typeface="Arial"/>
              <a:buNone/>
              <a:defRPr b="1" sz="1200"/>
            </a:lvl7pPr>
            <a:lvl8pPr indent="-228600" lvl="7" marL="3657600" rtl="0" algn="l">
              <a:spcBef>
                <a:spcPts val="200"/>
              </a:spcBef>
              <a:spcAft>
                <a:spcPts val="0"/>
              </a:spcAft>
              <a:buClr>
                <a:schemeClr val="dk1"/>
              </a:buClr>
              <a:buSzPts val="1200"/>
              <a:buFont typeface="Arial"/>
              <a:buNone/>
              <a:defRPr b="1" sz="1200"/>
            </a:lvl8pPr>
            <a:lvl9pPr indent="-228600" lvl="8" marL="4114800" rtl="0" algn="l">
              <a:spcBef>
                <a:spcPts val="200"/>
              </a:spcBef>
              <a:spcAft>
                <a:spcPts val="0"/>
              </a:spcAft>
              <a:buClr>
                <a:schemeClr val="dk1"/>
              </a:buClr>
              <a:buSzPts val="1200"/>
              <a:buFont typeface="Arial"/>
              <a:buNone/>
              <a:defRPr b="1" sz="1200"/>
            </a:lvl9pPr>
          </a:lstStyle>
          <a:p/>
        </p:txBody>
      </p:sp>
      <p:sp>
        <p:nvSpPr>
          <p:cNvPr id="603" name="Google Shape;603;p104"/>
          <p:cNvSpPr txBox="1"/>
          <p:nvPr>
            <p:ph idx="4" type="body"/>
          </p:nvPr>
        </p:nvSpPr>
        <p:spPr>
          <a:xfrm>
            <a:off x="4645271" y="1631156"/>
            <a:ext cx="4041600" cy="2963400"/>
          </a:xfrm>
          <a:prstGeom prst="rect">
            <a:avLst/>
          </a:prstGeom>
          <a:noFill/>
          <a:ln>
            <a:noFill/>
          </a:ln>
        </p:spPr>
        <p:txBody>
          <a:bodyPr anchorCtr="0" anchor="t" bIns="0" lIns="0" spcFirstLastPara="1" rIns="0" wrap="square" tIns="0">
            <a:noAutofit/>
          </a:bodyPr>
          <a:lstStyle>
            <a:lvl1pPr indent="-342900" lvl="0" marL="457200" rtl="0" algn="l">
              <a:spcBef>
                <a:spcPts val="1400"/>
              </a:spcBef>
              <a:spcAft>
                <a:spcPts val="0"/>
              </a:spcAft>
              <a:buClr>
                <a:schemeClr val="dk1"/>
              </a:buClr>
              <a:buSzPts val="1800"/>
              <a:buChar char="•"/>
              <a:defRPr sz="1800"/>
            </a:lvl1pPr>
            <a:lvl2pPr indent="-323850" lvl="1" marL="914400" rtl="0" algn="l">
              <a:spcBef>
                <a:spcPts val="500"/>
              </a:spcBef>
              <a:spcAft>
                <a:spcPts val="0"/>
              </a:spcAft>
              <a:buClr>
                <a:schemeClr val="dk1"/>
              </a:buClr>
              <a:buSzPts val="1500"/>
              <a:buFont typeface="Arial"/>
              <a:buChar char="–"/>
              <a:defRPr sz="1500"/>
            </a:lvl2pPr>
            <a:lvl3pPr indent="-317500" lvl="2" marL="1371600" rtl="0" algn="l">
              <a:spcBef>
                <a:spcPts val="300"/>
              </a:spcBef>
              <a:spcAft>
                <a:spcPts val="0"/>
              </a:spcAft>
              <a:buClr>
                <a:schemeClr val="dk1"/>
              </a:buClr>
              <a:buSzPts val="1400"/>
              <a:buFont typeface="Arial"/>
              <a:buChar char="•"/>
              <a:defRPr sz="1400"/>
            </a:lvl3pPr>
            <a:lvl4pPr indent="-304800" lvl="3" marL="1828800" rtl="0" algn="l">
              <a:spcBef>
                <a:spcPts val="200"/>
              </a:spcBef>
              <a:spcAft>
                <a:spcPts val="0"/>
              </a:spcAft>
              <a:buClr>
                <a:schemeClr val="dk1"/>
              </a:buClr>
              <a:buSzPts val="1200"/>
              <a:buFont typeface="Arial"/>
              <a:buChar char="–"/>
              <a:defRPr sz="1200"/>
            </a:lvl4pPr>
            <a:lvl5pPr indent="-304800" lvl="4" marL="2286000" rtl="0" algn="l">
              <a:spcBef>
                <a:spcPts val="200"/>
              </a:spcBef>
              <a:spcAft>
                <a:spcPts val="0"/>
              </a:spcAft>
              <a:buClr>
                <a:schemeClr val="dk1"/>
              </a:buClr>
              <a:buSzPts val="1200"/>
              <a:buFont typeface="Arial"/>
              <a:buChar char="»"/>
              <a:defRPr sz="1200"/>
            </a:lvl5pPr>
            <a:lvl6pPr indent="-304800" lvl="5" marL="2743200" rtl="0" algn="l">
              <a:spcBef>
                <a:spcPts val="200"/>
              </a:spcBef>
              <a:spcAft>
                <a:spcPts val="0"/>
              </a:spcAft>
              <a:buClr>
                <a:schemeClr val="dk1"/>
              </a:buClr>
              <a:buSzPts val="1200"/>
              <a:buFont typeface="Arial"/>
              <a:buChar char="»"/>
              <a:defRPr sz="1200"/>
            </a:lvl6pPr>
            <a:lvl7pPr indent="-304800" lvl="6" marL="3200400" rtl="0" algn="l">
              <a:spcBef>
                <a:spcPts val="200"/>
              </a:spcBef>
              <a:spcAft>
                <a:spcPts val="0"/>
              </a:spcAft>
              <a:buClr>
                <a:schemeClr val="dk1"/>
              </a:buClr>
              <a:buSzPts val="1200"/>
              <a:buFont typeface="Arial"/>
              <a:buChar char="»"/>
              <a:defRPr sz="1200"/>
            </a:lvl7pPr>
            <a:lvl8pPr indent="-304800" lvl="7" marL="3657600" rtl="0" algn="l">
              <a:spcBef>
                <a:spcPts val="200"/>
              </a:spcBef>
              <a:spcAft>
                <a:spcPts val="0"/>
              </a:spcAft>
              <a:buClr>
                <a:schemeClr val="dk1"/>
              </a:buClr>
              <a:buSzPts val="1200"/>
              <a:buFont typeface="Arial"/>
              <a:buChar char="»"/>
              <a:defRPr sz="1200"/>
            </a:lvl8pPr>
            <a:lvl9pPr indent="-304800" lvl="8" marL="4114800" rtl="0" algn="l">
              <a:spcBef>
                <a:spcPts val="200"/>
              </a:spcBef>
              <a:spcAft>
                <a:spcPts val="0"/>
              </a:spcAft>
              <a:buClr>
                <a:schemeClr val="dk1"/>
              </a:buClr>
              <a:buSzPts val="1200"/>
              <a:buFont typeface="Arial"/>
              <a:buChar char="»"/>
              <a:defRPr sz="1200"/>
            </a:lvl9pPr>
          </a:lstStyle>
          <a:p/>
        </p:txBody>
      </p:sp>
      <p:sp>
        <p:nvSpPr>
          <p:cNvPr id="604" name="Google Shape;604;p104"/>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5" name="Google Shape;605;p104"/>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6" name="Shape 606"/>
        <p:cNvGrpSpPr/>
        <p:nvPr/>
      </p:nvGrpSpPr>
      <p:grpSpPr>
        <a:xfrm>
          <a:off x="0" y="0"/>
          <a:ext cx="0" cy="0"/>
          <a:chOff x="0" y="0"/>
          <a:chExt cx="0" cy="0"/>
        </a:xfrm>
      </p:grpSpPr>
      <p:sp>
        <p:nvSpPr>
          <p:cNvPr id="607" name="Google Shape;607;p105"/>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a:lvl1pPr>
            <a:lvl2pPr lvl="1" rtl="0" algn="l">
              <a:spcBef>
                <a:spcPts val="700"/>
              </a:spcBef>
              <a:spcAft>
                <a:spcPts val="0"/>
              </a:spcAft>
              <a:buSzPts val="1100"/>
              <a:buNone/>
              <a:defRPr/>
            </a:lvl2pPr>
            <a:lvl3pPr lvl="2" rtl="0" algn="l">
              <a:spcBef>
                <a:spcPts val="700"/>
              </a:spcBef>
              <a:spcAft>
                <a:spcPts val="0"/>
              </a:spcAft>
              <a:buSzPts val="1100"/>
              <a:buNone/>
              <a:defRPr/>
            </a:lvl3pPr>
            <a:lvl4pPr lvl="3" rtl="0" algn="l">
              <a:spcBef>
                <a:spcPts val="700"/>
              </a:spcBef>
              <a:spcAft>
                <a:spcPts val="0"/>
              </a:spcAft>
              <a:buSzPts val="1100"/>
              <a:buNone/>
              <a:defRPr/>
            </a:lvl4pPr>
            <a:lvl5pPr lvl="4" rtl="0" algn="l">
              <a:spcBef>
                <a:spcPts val="70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8" name="Google Shape;608;p105"/>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0" marR="0" rtl="0" algn="r">
              <a:spcBef>
                <a:spcPts val="0"/>
              </a:spcBef>
              <a:spcAft>
                <a:spcPts val="0"/>
              </a:spcAft>
              <a:buNone/>
              <a:defRPr sz="1200">
                <a:solidFill>
                  <a:schemeClr val="dk1"/>
                </a:solidFill>
                <a:latin typeface="Arial"/>
                <a:ea typeface="Arial"/>
                <a:cs typeface="Arial"/>
                <a:sym typeface="Arial"/>
              </a:defRPr>
            </a:lvl2pPr>
            <a:lvl3pPr indent="0" lvl="2" marL="0" marR="0" rtl="0" algn="r">
              <a:spcBef>
                <a:spcPts val="0"/>
              </a:spcBef>
              <a:spcAft>
                <a:spcPts val="0"/>
              </a:spcAft>
              <a:buNone/>
              <a:defRPr sz="1200">
                <a:solidFill>
                  <a:schemeClr val="dk1"/>
                </a:solidFill>
                <a:latin typeface="Arial"/>
                <a:ea typeface="Arial"/>
                <a:cs typeface="Arial"/>
                <a:sym typeface="Arial"/>
              </a:defRPr>
            </a:lvl3pPr>
            <a:lvl4pPr indent="0" lvl="3" marL="0" marR="0" rtl="0" algn="r">
              <a:spcBef>
                <a:spcPts val="0"/>
              </a:spcBef>
              <a:spcAft>
                <a:spcPts val="0"/>
              </a:spcAft>
              <a:buNone/>
              <a:defRPr sz="1200">
                <a:solidFill>
                  <a:schemeClr val="dk1"/>
                </a:solidFill>
                <a:latin typeface="Arial"/>
                <a:ea typeface="Arial"/>
                <a:cs typeface="Arial"/>
                <a:sym typeface="Arial"/>
              </a:defRPr>
            </a:lvl4pPr>
            <a:lvl5pPr indent="0" lvl="4" marL="0" marR="0" rtl="0" algn="r">
              <a:spcBef>
                <a:spcPts val="0"/>
              </a:spcBef>
              <a:spcAft>
                <a:spcPts val="0"/>
              </a:spcAft>
              <a:buNone/>
              <a:defRPr sz="1200">
                <a:solidFill>
                  <a:schemeClr val="dk1"/>
                </a:solidFill>
                <a:latin typeface="Arial"/>
                <a:ea typeface="Arial"/>
                <a:cs typeface="Arial"/>
                <a:sym typeface="Arial"/>
              </a:defRPr>
            </a:lvl5pPr>
            <a:lvl6pPr indent="0" lvl="5" marL="0" marR="0" rtl="0" algn="r">
              <a:spcBef>
                <a:spcPts val="0"/>
              </a:spcBef>
              <a:spcAft>
                <a:spcPts val="0"/>
              </a:spcAft>
              <a:buNone/>
              <a:defRPr sz="1200">
                <a:solidFill>
                  <a:schemeClr val="dk1"/>
                </a:solidFill>
                <a:latin typeface="Arial"/>
                <a:ea typeface="Arial"/>
                <a:cs typeface="Arial"/>
                <a:sym typeface="Arial"/>
              </a:defRPr>
            </a:lvl6pPr>
            <a:lvl7pPr indent="0" lvl="6" marL="0" marR="0" rtl="0" algn="r">
              <a:spcBef>
                <a:spcPts val="0"/>
              </a:spcBef>
              <a:spcAft>
                <a:spcPts val="0"/>
              </a:spcAft>
              <a:buNone/>
              <a:defRPr sz="1200">
                <a:solidFill>
                  <a:schemeClr val="dk1"/>
                </a:solidFill>
                <a:latin typeface="Arial"/>
                <a:ea typeface="Arial"/>
                <a:cs typeface="Arial"/>
                <a:sym typeface="Arial"/>
              </a:defRPr>
            </a:lvl7pPr>
            <a:lvl8pPr indent="0" lvl="7" marL="0" marR="0" rtl="0" algn="r">
              <a:spcBef>
                <a:spcPts val="0"/>
              </a:spcBef>
              <a:spcAft>
                <a:spcPts val="0"/>
              </a:spcAft>
              <a:buNone/>
              <a:defRPr sz="1200">
                <a:solidFill>
                  <a:schemeClr val="dk1"/>
                </a:solidFill>
                <a:latin typeface="Arial"/>
                <a:ea typeface="Arial"/>
                <a:cs typeface="Arial"/>
                <a:sym typeface="Arial"/>
              </a:defRPr>
            </a:lvl8pPr>
            <a:lvl9pPr indent="0" lvl="8" marL="0" marR="0" rt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1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3" Type="http://schemas.openxmlformats.org/officeDocument/2006/relationships/slideLayout" Target="../slideLayouts/slideLayout153.xml"/><Relationship Id="rId12" Type="http://schemas.openxmlformats.org/officeDocument/2006/relationships/slideLayout" Target="../slideLayouts/slideLayout152.xml"/><Relationship Id="rId15" Type="http://schemas.openxmlformats.org/officeDocument/2006/relationships/theme" Target="../theme/theme11.xml"/><Relationship Id="rId14"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3" Type="http://schemas.openxmlformats.org/officeDocument/2006/relationships/slideLayout" Target="../slideLayouts/slideLayout167.xml"/><Relationship Id="rId12" Type="http://schemas.openxmlformats.org/officeDocument/2006/relationships/slideLayout" Target="../slideLayouts/slideLayout166.xml"/><Relationship Id="rId15" Type="http://schemas.openxmlformats.org/officeDocument/2006/relationships/theme" Target="../theme/theme6.xml"/><Relationship Id="rId14" Type="http://schemas.openxmlformats.org/officeDocument/2006/relationships/slideLayout" Target="../slideLayouts/slideLayout16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image" Target="../media/image23.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29" Type="http://schemas.openxmlformats.org/officeDocument/2006/relationships/slideLayout" Target="../slideLayouts/slideLayout69.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1" Type="http://schemas.openxmlformats.org/officeDocument/2006/relationships/theme" Target="../theme/theme3.xml"/><Relationship Id="rId30" Type="http://schemas.openxmlformats.org/officeDocument/2006/relationships/slideLayout" Target="../slideLayouts/slideLayout70.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theme" Target="../theme/theme7.xml"/><Relationship Id="rId1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theme" Target="../theme/theme10.xml"/><Relationship Id="rId12"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0.png"/><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4" Type="http://schemas.openxmlformats.org/officeDocument/2006/relationships/theme" Target="../theme/theme4.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23.xml"/><Relationship Id="rId22" Type="http://schemas.openxmlformats.org/officeDocument/2006/relationships/slideLayout" Target="../slideLayouts/slideLayout125.xml"/><Relationship Id="rId21" Type="http://schemas.openxmlformats.org/officeDocument/2006/relationships/slideLayout" Target="../slideLayouts/slideLayout124.xml"/><Relationship Id="rId24" Type="http://schemas.openxmlformats.org/officeDocument/2006/relationships/theme" Target="../theme/theme9.xml"/><Relationship Id="rId23" Type="http://schemas.openxmlformats.org/officeDocument/2006/relationships/slideLayout" Target="../slideLayouts/slideLayout126.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19" Type="http://schemas.openxmlformats.org/officeDocument/2006/relationships/slideLayout" Target="../slideLayouts/slideLayout122.xml"/><Relationship Id="rId18"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5" Type="http://schemas.openxmlformats.org/officeDocument/2006/relationships/slideLayout" Target="../slideLayouts/slideLayout130.xml"/><Relationship Id="rId6" Type="http://schemas.openxmlformats.org/officeDocument/2006/relationships/slideLayout" Target="../slideLayouts/slideLayout131.xml"/><Relationship Id="rId7" Type="http://schemas.openxmlformats.org/officeDocument/2006/relationships/slideLayout" Target="../slideLayouts/slideLayout132.xml"/><Relationship Id="rId8" Type="http://schemas.openxmlformats.org/officeDocument/2006/relationships/slideLayout" Target="../slideLayouts/slideLayout133.xml"/><Relationship Id="rId11" Type="http://schemas.openxmlformats.org/officeDocument/2006/relationships/slideLayout" Target="../slideLayouts/slideLayout136.xml"/><Relationship Id="rId10" Type="http://schemas.openxmlformats.org/officeDocument/2006/relationships/slideLayout" Target="../slideLayouts/slideLayout135.xml"/><Relationship Id="rId13" Type="http://schemas.openxmlformats.org/officeDocument/2006/relationships/theme" Target="../theme/theme1.xml"/><Relationship Id="rId12"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4450" y="339325"/>
            <a:ext cx="7382100" cy="98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7" name="Google Shape;7;p1"/>
          <p:cNvSpPr txBox="1"/>
          <p:nvPr>
            <p:ph idx="12" type="sldNum"/>
          </p:nvPr>
        </p:nvSpPr>
        <p:spPr>
          <a:xfrm>
            <a:off x="397120" y="4742260"/>
            <a:ext cx="8354157" cy="145256"/>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000" u="none" cap="none" strike="noStrike">
                <a:solidFill>
                  <a:srgbClr val="666666"/>
                </a:solidFill>
                <a:latin typeface="Arial"/>
                <a:ea typeface="Arial"/>
                <a:cs typeface="Arial"/>
                <a:sym typeface="Arial"/>
              </a:defRPr>
            </a:lvl1pPr>
            <a:lvl2pPr indent="0" lvl="1" marL="0" marR="0" rtl="0" algn="r">
              <a:spcBef>
                <a:spcPts val="0"/>
              </a:spcBef>
              <a:buNone/>
              <a:defRPr b="0" i="0" sz="1000" u="none" cap="none" strike="noStrike">
                <a:solidFill>
                  <a:srgbClr val="666666"/>
                </a:solidFill>
                <a:latin typeface="Arial"/>
                <a:ea typeface="Arial"/>
                <a:cs typeface="Arial"/>
                <a:sym typeface="Arial"/>
              </a:defRPr>
            </a:lvl2pPr>
            <a:lvl3pPr indent="0" lvl="2" marL="0" marR="0" rtl="0" algn="r">
              <a:spcBef>
                <a:spcPts val="0"/>
              </a:spcBef>
              <a:buNone/>
              <a:defRPr b="0" i="0" sz="1000" u="none" cap="none" strike="noStrike">
                <a:solidFill>
                  <a:srgbClr val="666666"/>
                </a:solidFill>
                <a:latin typeface="Arial"/>
                <a:ea typeface="Arial"/>
                <a:cs typeface="Arial"/>
                <a:sym typeface="Arial"/>
              </a:defRPr>
            </a:lvl3pPr>
            <a:lvl4pPr indent="0" lvl="3" marL="0" marR="0" rtl="0" algn="r">
              <a:spcBef>
                <a:spcPts val="0"/>
              </a:spcBef>
              <a:buNone/>
              <a:defRPr b="0" i="0" sz="1000" u="none" cap="none" strike="noStrike">
                <a:solidFill>
                  <a:srgbClr val="666666"/>
                </a:solidFill>
                <a:latin typeface="Arial"/>
                <a:ea typeface="Arial"/>
                <a:cs typeface="Arial"/>
                <a:sym typeface="Arial"/>
              </a:defRPr>
            </a:lvl4pPr>
            <a:lvl5pPr indent="0" lvl="4" marL="0" marR="0" rtl="0" algn="r">
              <a:spcBef>
                <a:spcPts val="0"/>
              </a:spcBef>
              <a:buNone/>
              <a:defRPr b="0" i="0" sz="1000" u="none" cap="none" strike="noStrike">
                <a:solidFill>
                  <a:srgbClr val="666666"/>
                </a:solidFill>
                <a:latin typeface="Arial"/>
                <a:ea typeface="Arial"/>
                <a:cs typeface="Arial"/>
                <a:sym typeface="Arial"/>
              </a:defRPr>
            </a:lvl5pPr>
            <a:lvl6pPr indent="0" lvl="5" marL="0" marR="0" rtl="0" algn="r">
              <a:spcBef>
                <a:spcPts val="0"/>
              </a:spcBef>
              <a:buNone/>
              <a:defRPr b="0" i="0" sz="1000" u="none" cap="none" strike="noStrike">
                <a:solidFill>
                  <a:srgbClr val="666666"/>
                </a:solidFill>
                <a:latin typeface="Arial"/>
                <a:ea typeface="Arial"/>
                <a:cs typeface="Arial"/>
                <a:sym typeface="Arial"/>
              </a:defRPr>
            </a:lvl6pPr>
            <a:lvl7pPr indent="0" lvl="6" marL="0" marR="0" rtl="0" algn="r">
              <a:spcBef>
                <a:spcPts val="0"/>
              </a:spcBef>
              <a:buNone/>
              <a:defRPr b="0" i="0" sz="1000" u="none" cap="none" strike="noStrike">
                <a:solidFill>
                  <a:srgbClr val="666666"/>
                </a:solidFill>
                <a:latin typeface="Arial"/>
                <a:ea typeface="Arial"/>
                <a:cs typeface="Arial"/>
                <a:sym typeface="Arial"/>
              </a:defRPr>
            </a:lvl7pPr>
            <a:lvl8pPr indent="0" lvl="7" marL="0" marR="0" rtl="0" algn="r">
              <a:spcBef>
                <a:spcPts val="0"/>
              </a:spcBef>
              <a:buNone/>
              <a:defRPr b="0" i="0" sz="1000" u="none" cap="none" strike="noStrike">
                <a:solidFill>
                  <a:srgbClr val="666666"/>
                </a:solidFill>
                <a:latin typeface="Arial"/>
                <a:ea typeface="Arial"/>
                <a:cs typeface="Arial"/>
                <a:sym typeface="Arial"/>
              </a:defRPr>
            </a:lvl8pPr>
            <a:lvl9pPr indent="0" lvl="8" marL="0" marR="0" rtl="0" algn="r">
              <a:spcBef>
                <a:spcPts val="0"/>
              </a:spcBef>
              <a:buNone/>
              <a:defRPr b="0" i="0" sz="10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397120" y="1354931"/>
            <a:ext cx="8354157" cy="3353991"/>
          </a:xfrm>
          <a:prstGeom prst="rect">
            <a:avLst/>
          </a:prstGeom>
          <a:noFill/>
          <a:ln>
            <a:noFill/>
          </a:ln>
        </p:spPr>
        <p:txBody>
          <a:bodyPr anchorCtr="0" anchor="t" bIns="91425" lIns="91425" spcFirstLastPara="1" rIns="91425" wrap="square" tIns="91425">
            <a:noAutofit/>
          </a:bodyPr>
          <a:lstStyle>
            <a:lvl1pPr indent="-336550" lvl="0" marL="457200" marR="0" rtl="0" algn="l">
              <a:spcBef>
                <a:spcPts val="1275"/>
              </a:spcBef>
              <a:spcAft>
                <a:spcPts val="0"/>
              </a:spcAft>
              <a:buClr>
                <a:schemeClr val="dk1"/>
              </a:buClr>
              <a:buSzPts val="1700"/>
              <a:buFont typeface="Arial"/>
              <a:buChar char="●"/>
              <a:defRPr sz="1700"/>
            </a:lvl1pPr>
            <a:lvl2pPr indent="-336550" lvl="1" marL="914400" marR="0" rtl="0" algn="l">
              <a:spcBef>
                <a:spcPts val="510"/>
              </a:spcBef>
              <a:spcAft>
                <a:spcPts val="0"/>
              </a:spcAft>
              <a:buClr>
                <a:schemeClr val="dk1"/>
              </a:buClr>
              <a:buSzPts val="1700"/>
              <a:buFont typeface="Arial"/>
              <a:buChar char="○"/>
              <a:defRPr sz="1700"/>
            </a:lvl2pPr>
            <a:lvl3pPr indent="-336550" lvl="2" marL="1371600" marR="0" rtl="0" algn="l">
              <a:spcBef>
                <a:spcPts val="340"/>
              </a:spcBef>
              <a:spcAft>
                <a:spcPts val="0"/>
              </a:spcAft>
              <a:buClr>
                <a:schemeClr val="dk1"/>
              </a:buClr>
              <a:buSzPts val="1700"/>
              <a:buFont typeface="Arial"/>
              <a:buChar char="■"/>
              <a:defRPr sz="1700"/>
            </a:lvl3pPr>
            <a:lvl4pPr indent="-336550" lvl="3" marL="1828800" marR="0" rtl="0" algn="l">
              <a:spcBef>
                <a:spcPts val="340"/>
              </a:spcBef>
              <a:spcAft>
                <a:spcPts val="0"/>
              </a:spcAft>
              <a:buClr>
                <a:schemeClr val="dk1"/>
              </a:buClr>
              <a:buSzPts val="1700"/>
              <a:buFont typeface="Arial"/>
              <a:buChar char="●"/>
              <a:defRPr sz="1700"/>
            </a:lvl4pPr>
            <a:lvl5pPr indent="-336550" lvl="4" marL="2286000" marR="0" rtl="0" algn="l">
              <a:spcBef>
                <a:spcPts val="340"/>
              </a:spcBef>
              <a:spcAft>
                <a:spcPts val="0"/>
              </a:spcAft>
              <a:buClr>
                <a:schemeClr val="dk1"/>
              </a:buClr>
              <a:buSzPts val="1700"/>
              <a:buFont typeface="Arial"/>
              <a:buChar char="○"/>
              <a:defRPr sz="1700"/>
            </a:lvl5pPr>
            <a:lvl6pPr indent="-336550" lvl="5" marL="2743200" marR="0" rtl="0" algn="l">
              <a:spcBef>
                <a:spcPts val="340"/>
              </a:spcBef>
              <a:spcAft>
                <a:spcPts val="0"/>
              </a:spcAft>
              <a:buClr>
                <a:schemeClr val="dk1"/>
              </a:buClr>
              <a:buSzPts val="1700"/>
              <a:buFont typeface="Arial"/>
              <a:buChar char="■"/>
              <a:defRPr sz="1700"/>
            </a:lvl6pPr>
            <a:lvl7pPr indent="-336550" lvl="6" marL="3200400" marR="0" rtl="0" algn="l">
              <a:spcBef>
                <a:spcPts val="340"/>
              </a:spcBef>
              <a:spcAft>
                <a:spcPts val="0"/>
              </a:spcAft>
              <a:buClr>
                <a:schemeClr val="dk1"/>
              </a:buClr>
              <a:buSzPts val="1700"/>
              <a:buFont typeface="Arial"/>
              <a:buChar char="●"/>
              <a:defRPr sz="1700"/>
            </a:lvl7pPr>
            <a:lvl8pPr indent="-336550" lvl="7" marL="3657600" marR="0" rtl="0" algn="l">
              <a:spcBef>
                <a:spcPts val="340"/>
              </a:spcBef>
              <a:spcAft>
                <a:spcPts val="0"/>
              </a:spcAft>
              <a:buClr>
                <a:schemeClr val="dk1"/>
              </a:buClr>
              <a:buSzPts val="1700"/>
              <a:buFont typeface="Arial"/>
              <a:buChar char="○"/>
              <a:defRPr sz="1700"/>
            </a:lvl8pPr>
            <a:lvl9pPr indent="-336550" lvl="8" marL="4114800" marR="0" rtl="0" algn="l">
              <a:spcBef>
                <a:spcPts val="340"/>
              </a:spcBef>
              <a:spcAft>
                <a:spcPts val="0"/>
              </a:spcAft>
              <a:buClr>
                <a:schemeClr val="dk1"/>
              </a:buClr>
              <a:buSzPts val="1700"/>
              <a:buFont typeface="Arial"/>
              <a:buChar char="■"/>
              <a:defRPr sz="1700"/>
            </a:lvl9pPr>
          </a:lstStyle>
          <a:p/>
        </p:txBody>
      </p:sp>
      <p:sp>
        <p:nvSpPr>
          <p:cNvPr id="9" name="Google Shape;9;p1"/>
          <p:cNvSpPr/>
          <p:nvPr/>
        </p:nvSpPr>
        <p:spPr>
          <a:xfrm>
            <a:off x="7766539" y="86916"/>
            <a:ext cx="1062404" cy="64889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0" name="Google Shape;10;p1"/>
          <p:cNvPicPr preferRelativeResize="0"/>
          <p:nvPr/>
        </p:nvPicPr>
        <p:blipFill rotWithShape="1">
          <a:blip r:embed="rId1">
            <a:alphaModFix/>
          </a:blip>
          <a:srcRect b="0" l="0" r="0" t="0"/>
          <a:stretch/>
        </p:blipFill>
        <p:spPr>
          <a:xfrm>
            <a:off x="8172400" y="135731"/>
            <a:ext cx="735674" cy="4905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3F3"/>
        </a:solidFill>
      </p:bgPr>
    </p:bg>
    <p:spTree>
      <p:nvGrpSpPr>
        <p:cNvPr id="817" name="Shape 817"/>
        <p:cNvGrpSpPr/>
        <p:nvPr/>
      </p:nvGrpSpPr>
      <p:grpSpPr>
        <a:xfrm>
          <a:off x="0" y="0"/>
          <a:ext cx="0" cy="0"/>
          <a:chOff x="0" y="0"/>
          <a:chExt cx="0" cy="0"/>
        </a:xfrm>
      </p:grpSpPr>
      <p:sp>
        <p:nvSpPr>
          <p:cNvPr id="818" name="Google Shape;818;p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19" name="Google Shape;819;p1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20" name="Google Shape;820;p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3F3"/>
        </a:solidFill>
      </p:bgPr>
    </p:bg>
    <p:spTree>
      <p:nvGrpSpPr>
        <p:cNvPr id="880" name="Shape 880"/>
        <p:cNvGrpSpPr/>
        <p:nvPr/>
      </p:nvGrpSpPr>
      <p:grpSpPr>
        <a:xfrm>
          <a:off x="0" y="0"/>
          <a:ext cx="0" cy="0"/>
          <a:chOff x="0" y="0"/>
          <a:chExt cx="0" cy="0"/>
        </a:xfrm>
      </p:grpSpPr>
      <p:sp>
        <p:nvSpPr>
          <p:cNvPr id="881" name="Google Shape;881;p1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2" name="Google Shape;882;p1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83" name="Google Shape;883;p1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1" name="Shape 181"/>
        <p:cNvGrpSpPr/>
        <p:nvPr/>
      </p:nvGrpSpPr>
      <p:grpSpPr>
        <a:xfrm>
          <a:off x="0" y="0"/>
          <a:ext cx="0" cy="0"/>
          <a:chOff x="0" y="0"/>
          <a:chExt cx="0" cy="0"/>
        </a:xfrm>
      </p:grpSpPr>
      <p:sp>
        <p:nvSpPr>
          <p:cNvPr id="182" name="Google Shape;182;p3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3" name="Google Shape;183;p3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4" name="Google Shape;184;p3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5" name="Google Shape;185;p3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6" name="Google Shape;186;p3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6" name="Shape 256"/>
        <p:cNvGrpSpPr/>
        <p:nvPr/>
      </p:nvGrpSpPr>
      <p:grpSpPr>
        <a:xfrm>
          <a:off x="0" y="0"/>
          <a:ext cx="0" cy="0"/>
          <a:chOff x="0" y="0"/>
          <a:chExt cx="0" cy="0"/>
        </a:xfrm>
      </p:grpSpPr>
      <p:sp>
        <p:nvSpPr>
          <p:cNvPr id="257" name="Google Shape;257;p44"/>
          <p:cNvSpPr txBox="1"/>
          <p:nvPr>
            <p:ph type="title"/>
          </p:nvPr>
        </p:nvSpPr>
        <p:spPr>
          <a:xfrm>
            <a:off x="384450" y="339325"/>
            <a:ext cx="7382100" cy="98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44"/>
          <p:cNvSpPr txBox="1"/>
          <p:nvPr>
            <p:ph idx="12" type="sldNum"/>
          </p:nvPr>
        </p:nvSpPr>
        <p:spPr>
          <a:xfrm>
            <a:off x="397120" y="4742260"/>
            <a:ext cx="8354100" cy="145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000" u="none" cap="none" strike="noStrike">
                <a:solidFill>
                  <a:srgbClr val="666666"/>
                </a:solidFill>
                <a:latin typeface="Arial"/>
                <a:ea typeface="Arial"/>
                <a:cs typeface="Arial"/>
                <a:sym typeface="Arial"/>
              </a:defRPr>
            </a:lvl1pPr>
            <a:lvl2pPr indent="0" lvl="1" marL="0" marR="0" rtl="0" algn="r">
              <a:spcBef>
                <a:spcPts val="0"/>
              </a:spcBef>
              <a:buNone/>
              <a:defRPr b="0" i="0" sz="1000" u="none" cap="none" strike="noStrike">
                <a:solidFill>
                  <a:srgbClr val="666666"/>
                </a:solidFill>
                <a:latin typeface="Arial"/>
                <a:ea typeface="Arial"/>
                <a:cs typeface="Arial"/>
                <a:sym typeface="Arial"/>
              </a:defRPr>
            </a:lvl2pPr>
            <a:lvl3pPr indent="0" lvl="2" marL="0" marR="0" rtl="0" algn="r">
              <a:spcBef>
                <a:spcPts val="0"/>
              </a:spcBef>
              <a:buNone/>
              <a:defRPr b="0" i="0" sz="1000" u="none" cap="none" strike="noStrike">
                <a:solidFill>
                  <a:srgbClr val="666666"/>
                </a:solidFill>
                <a:latin typeface="Arial"/>
                <a:ea typeface="Arial"/>
                <a:cs typeface="Arial"/>
                <a:sym typeface="Arial"/>
              </a:defRPr>
            </a:lvl3pPr>
            <a:lvl4pPr indent="0" lvl="3" marL="0" marR="0" rtl="0" algn="r">
              <a:spcBef>
                <a:spcPts val="0"/>
              </a:spcBef>
              <a:buNone/>
              <a:defRPr b="0" i="0" sz="1000" u="none" cap="none" strike="noStrike">
                <a:solidFill>
                  <a:srgbClr val="666666"/>
                </a:solidFill>
                <a:latin typeface="Arial"/>
                <a:ea typeface="Arial"/>
                <a:cs typeface="Arial"/>
                <a:sym typeface="Arial"/>
              </a:defRPr>
            </a:lvl4pPr>
            <a:lvl5pPr indent="0" lvl="4" marL="0" marR="0" rtl="0" algn="r">
              <a:spcBef>
                <a:spcPts val="0"/>
              </a:spcBef>
              <a:buNone/>
              <a:defRPr b="0" i="0" sz="1000" u="none" cap="none" strike="noStrike">
                <a:solidFill>
                  <a:srgbClr val="666666"/>
                </a:solidFill>
                <a:latin typeface="Arial"/>
                <a:ea typeface="Arial"/>
                <a:cs typeface="Arial"/>
                <a:sym typeface="Arial"/>
              </a:defRPr>
            </a:lvl5pPr>
            <a:lvl6pPr indent="0" lvl="5" marL="0" marR="0" rtl="0" algn="r">
              <a:spcBef>
                <a:spcPts val="0"/>
              </a:spcBef>
              <a:buNone/>
              <a:defRPr b="0" i="0" sz="1000" u="none" cap="none" strike="noStrike">
                <a:solidFill>
                  <a:srgbClr val="666666"/>
                </a:solidFill>
                <a:latin typeface="Arial"/>
                <a:ea typeface="Arial"/>
                <a:cs typeface="Arial"/>
                <a:sym typeface="Arial"/>
              </a:defRPr>
            </a:lvl6pPr>
            <a:lvl7pPr indent="0" lvl="6" marL="0" marR="0" rtl="0" algn="r">
              <a:spcBef>
                <a:spcPts val="0"/>
              </a:spcBef>
              <a:buNone/>
              <a:defRPr b="0" i="0" sz="1000" u="none" cap="none" strike="noStrike">
                <a:solidFill>
                  <a:srgbClr val="666666"/>
                </a:solidFill>
                <a:latin typeface="Arial"/>
                <a:ea typeface="Arial"/>
                <a:cs typeface="Arial"/>
                <a:sym typeface="Arial"/>
              </a:defRPr>
            </a:lvl7pPr>
            <a:lvl8pPr indent="0" lvl="7" marL="0" marR="0" rtl="0" algn="r">
              <a:spcBef>
                <a:spcPts val="0"/>
              </a:spcBef>
              <a:buNone/>
              <a:defRPr b="0" i="0" sz="1000" u="none" cap="none" strike="noStrike">
                <a:solidFill>
                  <a:srgbClr val="666666"/>
                </a:solidFill>
                <a:latin typeface="Arial"/>
                <a:ea typeface="Arial"/>
                <a:cs typeface="Arial"/>
                <a:sym typeface="Arial"/>
              </a:defRPr>
            </a:lvl8pPr>
            <a:lvl9pPr indent="0" lvl="8" marL="0" marR="0" rtl="0" algn="r">
              <a:spcBef>
                <a:spcPts val="0"/>
              </a:spcBef>
              <a:buNone/>
              <a:defRPr b="0" i="0" sz="10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4"/>
          <p:cNvSpPr txBox="1"/>
          <p:nvPr>
            <p:ph idx="1" type="body"/>
          </p:nvPr>
        </p:nvSpPr>
        <p:spPr>
          <a:xfrm>
            <a:off x="397120" y="1354931"/>
            <a:ext cx="8354100" cy="3354000"/>
          </a:xfrm>
          <a:prstGeom prst="rect">
            <a:avLst/>
          </a:prstGeom>
          <a:noFill/>
          <a:ln>
            <a:noFill/>
          </a:ln>
        </p:spPr>
        <p:txBody>
          <a:bodyPr anchorCtr="0" anchor="t" bIns="91425" lIns="91425" spcFirstLastPara="1" rIns="91425" wrap="square" tIns="91425">
            <a:noAutofit/>
          </a:bodyPr>
          <a:lstStyle>
            <a:lvl1pPr indent="-336550" lvl="0" marL="457200" marR="0" rtl="0" algn="l">
              <a:spcBef>
                <a:spcPts val="0"/>
              </a:spcBef>
              <a:spcAft>
                <a:spcPts val="0"/>
              </a:spcAft>
              <a:buClr>
                <a:schemeClr val="dk1"/>
              </a:buClr>
              <a:buSzPts val="1700"/>
              <a:buFont typeface="Arial"/>
              <a:buChar char="●"/>
              <a:defRPr sz="1700"/>
            </a:lvl1pPr>
            <a:lvl2pPr indent="-336550" lvl="1" marL="914400" marR="0" rtl="0" algn="l">
              <a:spcBef>
                <a:spcPts val="1000"/>
              </a:spcBef>
              <a:spcAft>
                <a:spcPts val="0"/>
              </a:spcAft>
              <a:buClr>
                <a:schemeClr val="dk1"/>
              </a:buClr>
              <a:buSzPts val="1700"/>
              <a:buFont typeface="Arial"/>
              <a:buChar char="○"/>
              <a:defRPr sz="1700"/>
            </a:lvl2pPr>
            <a:lvl3pPr indent="-336550" lvl="2" marL="1371600" marR="0" rtl="0" algn="l">
              <a:spcBef>
                <a:spcPts val="1000"/>
              </a:spcBef>
              <a:spcAft>
                <a:spcPts val="0"/>
              </a:spcAft>
              <a:buClr>
                <a:schemeClr val="dk1"/>
              </a:buClr>
              <a:buSzPts val="1700"/>
              <a:buFont typeface="Arial"/>
              <a:buChar char="■"/>
              <a:defRPr sz="1700"/>
            </a:lvl3pPr>
            <a:lvl4pPr indent="-336550" lvl="3" marL="1828800" marR="0" rtl="0" algn="l">
              <a:spcBef>
                <a:spcPts val="1000"/>
              </a:spcBef>
              <a:spcAft>
                <a:spcPts val="0"/>
              </a:spcAft>
              <a:buClr>
                <a:schemeClr val="dk1"/>
              </a:buClr>
              <a:buSzPts val="1700"/>
              <a:buFont typeface="Arial"/>
              <a:buChar char="●"/>
              <a:defRPr sz="1700"/>
            </a:lvl4pPr>
            <a:lvl5pPr indent="-336550" lvl="4" marL="2286000" marR="0" rtl="0" algn="l">
              <a:spcBef>
                <a:spcPts val="1000"/>
              </a:spcBef>
              <a:spcAft>
                <a:spcPts val="0"/>
              </a:spcAft>
              <a:buClr>
                <a:schemeClr val="dk1"/>
              </a:buClr>
              <a:buSzPts val="1700"/>
              <a:buFont typeface="Arial"/>
              <a:buChar char="○"/>
              <a:defRPr sz="1700"/>
            </a:lvl5pPr>
            <a:lvl6pPr indent="-336550" lvl="5" marL="2743200" marR="0" rtl="0" algn="l">
              <a:spcBef>
                <a:spcPts val="1000"/>
              </a:spcBef>
              <a:spcAft>
                <a:spcPts val="0"/>
              </a:spcAft>
              <a:buClr>
                <a:schemeClr val="dk1"/>
              </a:buClr>
              <a:buSzPts val="1700"/>
              <a:buFont typeface="Arial"/>
              <a:buChar char="■"/>
              <a:defRPr sz="1700"/>
            </a:lvl6pPr>
            <a:lvl7pPr indent="-336550" lvl="6" marL="3200400" marR="0" rtl="0" algn="l">
              <a:spcBef>
                <a:spcPts val="1000"/>
              </a:spcBef>
              <a:spcAft>
                <a:spcPts val="0"/>
              </a:spcAft>
              <a:buClr>
                <a:schemeClr val="dk1"/>
              </a:buClr>
              <a:buSzPts val="1700"/>
              <a:buFont typeface="Arial"/>
              <a:buChar char="●"/>
              <a:defRPr sz="1700"/>
            </a:lvl7pPr>
            <a:lvl8pPr indent="-336550" lvl="7" marL="3657600" marR="0" rtl="0" algn="l">
              <a:spcBef>
                <a:spcPts val="1000"/>
              </a:spcBef>
              <a:spcAft>
                <a:spcPts val="0"/>
              </a:spcAft>
              <a:buClr>
                <a:schemeClr val="dk1"/>
              </a:buClr>
              <a:buSzPts val="1700"/>
              <a:buFont typeface="Arial"/>
              <a:buChar char="○"/>
              <a:defRPr sz="1700"/>
            </a:lvl8pPr>
            <a:lvl9pPr indent="-336550" lvl="8" marL="4114800" marR="0" rtl="0" algn="l">
              <a:spcBef>
                <a:spcPts val="1000"/>
              </a:spcBef>
              <a:spcAft>
                <a:spcPts val="1000"/>
              </a:spcAft>
              <a:buClr>
                <a:schemeClr val="dk1"/>
              </a:buClr>
              <a:buSzPts val="1700"/>
              <a:buFont typeface="Arial"/>
              <a:buChar char="■"/>
              <a:defRPr sz="1700"/>
            </a:lvl9pPr>
          </a:lstStyle>
          <a:p/>
        </p:txBody>
      </p:sp>
      <p:sp>
        <p:nvSpPr>
          <p:cNvPr id="260" name="Google Shape;260;p44"/>
          <p:cNvSpPr/>
          <p:nvPr/>
        </p:nvSpPr>
        <p:spPr>
          <a:xfrm>
            <a:off x="7766539" y="86916"/>
            <a:ext cx="1062300" cy="648900"/>
          </a:xfrm>
          <a:prstGeom prst="rect">
            <a:avLst/>
          </a:prstGeom>
          <a:solidFill>
            <a:schemeClr val="lt1"/>
          </a:solidFill>
          <a:ln>
            <a:noFill/>
          </a:ln>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61" name="Google Shape;261;p44"/>
          <p:cNvPicPr preferRelativeResize="0"/>
          <p:nvPr/>
        </p:nvPicPr>
        <p:blipFill rotWithShape="1">
          <a:blip r:embed="rId1">
            <a:alphaModFix/>
          </a:blip>
          <a:srcRect b="0" l="0" r="0" t="0"/>
          <a:stretch/>
        </p:blipFill>
        <p:spPr>
          <a:xfrm>
            <a:off x="8172400" y="135731"/>
            <a:ext cx="735600" cy="490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9" name="Shape 429"/>
        <p:cNvGrpSpPr/>
        <p:nvPr/>
      </p:nvGrpSpPr>
      <p:grpSpPr>
        <a:xfrm>
          <a:off x="0" y="0"/>
          <a:ext cx="0" cy="0"/>
          <a:chOff x="0" y="0"/>
          <a:chExt cx="0" cy="0"/>
        </a:xfrm>
      </p:grpSpPr>
      <p:sp>
        <p:nvSpPr>
          <p:cNvPr id="430" name="Google Shape;430;p74"/>
          <p:cNvSpPr txBox="1"/>
          <p:nvPr>
            <p:ph idx="10" type="dt"/>
          </p:nvPr>
        </p:nvSpPr>
        <p:spPr>
          <a:xfrm>
            <a:off x="397120" y="4742261"/>
            <a:ext cx="8354100" cy="1455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b="0" i="0" sz="1200" u="none" cap="none" strike="noStrike">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31" name="Google Shape;431;p74"/>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2" name="Google Shape;432;p74"/>
          <p:cNvSpPr txBox="1"/>
          <p:nvPr>
            <p:ph type="title"/>
          </p:nvPr>
        </p:nvSpPr>
        <p:spPr>
          <a:xfrm>
            <a:off x="388328" y="339330"/>
            <a:ext cx="7362900" cy="9825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433" name="Google Shape;433;p74"/>
          <p:cNvSpPr txBox="1"/>
          <p:nvPr>
            <p:ph idx="1" type="body"/>
          </p:nvPr>
        </p:nvSpPr>
        <p:spPr>
          <a:xfrm>
            <a:off x="397120" y="1354931"/>
            <a:ext cx="8354100" cy="3354000"/>
          </a:xfrm>
          <a:prstGeom prst="rect">
            <a:avLst/>
          </a:prstGeom>
          <a:noFill/>
          <a:ln>
            <a:noFill/>
          </a:ln>
        </p:spPr>
        <p:txBody>
          <a:bodyPr anchorCtr="0" anchor="t" bIns="0" lIns="0" spcFirstLastPara="1" rIns="0" wrap="square" tIns="0">
            <a:noAutofit/>
          </a:bodyPr>
          <a:lstStyle>
            <a:lvl1pPr indent="-323850" lvl="0" marL="457200" marR="0" rtl="0" algn="l">
              <a:spcBef>
                <a:spcPts val="11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34" name="Google Shape;434;p74"/>
          <p:cNvSpPr/>
          <p:nvPr/>
        </p:nvSpPr>
        <p:spPr>
          <a:xfrm>
            <a:off x="7996238" y="86918"/>
            <a:ext cx="1062600" cy="648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435" name="Google Shape;435;p74"/>
          <p:cNvPicPr preferRelativeResize="0"/>
          <p:nvPr/>
        </p:nvPicPr>
        <p:blipFill rotWithShape="1">
          <a:blip r:embed="rId1">
            <a:alphaModFix/>
          </a:blip>
          <a:srcRect b="0" l="0" r="0" t="0"/>
          <a:stretch/>
        </p:blipFill>
        <p:spPr>
          <a:xfrm>
            <a:off x="8218170" y="135255"/>
            <a:ext cx="734379" cy="49149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5" name="Shape 495"/>
        <p:cNvGrpSpPr/>
        <p:nvPr/>
      </p:nvGrpSpPr>
      <p:grpSpPr>
        <a:xfrm>
          <a:off x="0" y="0"/>
          <a:ext cx="0" cy="0"/>
          <a:chOff x="0" y="0"/>
          <a:chExt cx="0" cy="0"/>
        </a:xfrm>
      </p:grpSpPr>
      <p:sp>
        <p:nvSpPr>
          <p:cNvPr id="496" name="Google Shape;496;p86"/>
          <p:cNvSpPr txBox="1"/>
          <p:nvPr>
            <p:ph idx="10" type="dt"/>
          </p:nvPr>
        </p:nvSpPr>
        <p:spPr>
          <a:xfrm>
            <a:off x="397120" y="4742261"/>
            <a:ext cx="8354100" cy="145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97" name="Google Shape;497;p86"/>
          <p:cNvSpPr txBox="1"/>
          <p:nvPr>
            <p:ph idx="12" type="sldNum"/>
          </p:nvPr>
        </p:nvSpPr>
        <p:spPr>
          <a:xfrm>
            <a:off x="397120" y="4742261"/>
            <a:ext cx="8354100" cy="145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8" name="Google Shape;498;p86"/>
          <p:cNvSpPr txBox="1"/>
          <p:nvPr>
            <p:ph type="title"/>
          </p:nvPr>
        </p:nvSpPr>
        <p:spPr>
          <a:xfrm>
            <a:off x="388328" y="339329"/>
            <a:ext cx="7365900" cy="98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Arial"/>
                <a:ea typeface="Arial"/>
                <a:cs typeface="Arial"/>
                <a:sym typeface="Arial"/>
              </a:defRPr>
            </a:lvl9pPr>
          </a:lstStyle>
          <a:p/>
        </p:txBody>
      </p:sp>
      <p:sp>
        <p:nvSpPr>
          <p:cNvPr id="499" name="Google Shape;499;p86"/>
          <p:cNvSpPr txBox="1"/>
          <p:nvPr>
            <p:ph idx="1" type="body"/>
          </p:nvPr>
        </p:nvSpPr>
        <p:spPr>
          <a:xfrm>
            <a:off x="397120" y="1354931"/>
            <a:ext cx="8354100" cy="33540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1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00" name="Google Shape;500;p86"/>
          <p:cNvSpPr/>
          <p:nvPr/>
        </p:nvSpPr>
        <p:spPr>
          <a:xfrm>
            <a:off x="7702550" y="86916"/>
            <a:ext cx="1062300" cy="6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01" name="Google Shape;501;p86"/>
          <p:cNvPicPr preferRelativeResize="0"/>
          <p:nvPr/>
        </p:nvPicPr>
        <p:blipFill rotWithShape="1">
          <a:blip r:embed="rId1">
            <a:alphaModFix/>
          </a:blip>
          <a:srcRect b="0" l="0" r="0" t="0"/>
          <a:stretch/>
        </p:blipFill>
        <p:spPr>
          <a:xfrm>
            <a:off x="7919720" y="135255"/>
            <a:ext cx="734376" cy="49148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1" name="Shape 561"/>
        <p:cNvGrpSpPr/>
        <p:nvPr/>
      </p:nvGrpSpPr>
      <p:grpSpPr>
        <a:xfrm>
          <a:off x="0" y="0"/>
          <a:ext cx="0" cy="0"/>
          <a:chOff x="0" y="0"/>
          <a:chExt cx="0" cy="0"/>
        </a:xfrm>
      </p:grpSpPr>
      <p:pic>
        <p:nvPicPr>
          <p:cNvPr id="562" name="Google Shape;562;p98"/>
          <p:cNvPicPr preferRelativeResize="0"/>
          <p:nvPr/>
        </p:nvPicPr>
        <p:blipFill rotWithShape="1">
          <a:blip r:embed="rId1">
            <a:alphaModFix/>
          </a:blip>
          <a:srcRect b="0" l="0" r="0" t="0"/>
          <a:stretch/>
        </p:blipFill>
        <p:spPr>
          <a:xfrm>
            <a:off x="1467" y="1193"/>
            <a:ext cx="1464" cy="1192"/>
          </a:xfrm>
          <a:prstGeom prst="rect">
            <a:avLst/>
          </a:prstGeom>
          <a:noFill/>
          <a:ln>
            <a:noFill/>
          </a:ln>
        </p:spPr>
      </p:pic>
      <p:sp>
        <p:nvSpPr>
          <p:cNvPr id="563" name="Google Shape;563;p98"/>
          <p:cNvSpPr txBox="1"/>
          <p:nvPr>
            <p:ph idx="10" type="dt"/>
          </p:nvPr>
        </p:nvSpPr>
        <p:spPr>
          <a:xfrm>
            <a:off x="397121" y="4742263"/>
            <a:ext cx="8354100" cy="1455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b="0" i="0" sz="1200" u="none" cap="none" strike="noStrike">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64" name="Google Shape;564;p98"/>
          <p:cNvSpPr txBox="1"/>
          <p:nvPr>
            <p:ph idx="12" type="sldNum"/>
          </p:nvPr>
        </p:nvSpPr>
        <p:spPr>
          <a:xfrm>
            <a:off x="397121" y="4742263"/>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5" name="Google Shape;565;p98"/>
          <p:cNvSpPr txBox="1"/>
          <p:nvPr>
            <p:ph type="title"/>
          </p:nvPr>
        </p:nvSpPr>
        <p:spPr>
          <a:xfrm>
            <a:off x="388328" y="339329"/>
            <a:ext cx="7362900" cy="9825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20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20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20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20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20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20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20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2000" u="none" cap="none" strike="noStrike">
                <a:solidFill>
                  <a:schemeClr val="dk1"/>
                </a:solidFill>
                <a:latin typeface="Arial"/>
                <a:ea typeface="Arial"/>
                <a:cs typeface="Arial"/>
                <a:sym typeface="Arial"/>
              </a:defRPr>
            </a:lvl9pPr>
          </a:lstStyle>
          <a:p/>
        </p:txBody>
      </p:sp>
      <p:sp>
        <p:nvSpPr>
          <p:cNvPr id="566" name="Google Shape;566;p98"/>
          <p:cNvSpPr txBox="1"/>
          <p:nvPr>
            <p:ph idx="1" type="body"/>
          </p:nvPr>
        </p:nvSpPr>
        <p:spPr>
          <a:xfrm>
            <a:off x="397121" y="1354931"/>
            <a:ext cx="8354100" cy="3354000"/>
          </a:xfrm>
          <a:prstGeom prst="rect">
            <a:avLst/>
          </a:prstGeom>
          <a:noFill/>
          <a:ln>
            <a:noFill/>
          </a:ln>
        </p:spPr>
        <p:txBody>
          <a:bodyPr anchorCtr="0" anchor="t" bIns="0" lIns="0" spcFirstLastPara="1" rIns="0" wrap="square" tIns="0">
            <a:noAutofit/>
          </a:bodyPr>
          <a:lstStyle>
            <a:lvl1pPr indent="-323850" lvl="0" marL="457200" marR="0" rtl="0" algn="l">
              <a:spcBef>
                <a:spcPts val="11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67" name="Google Shape;567;p98"/>
          <p:cNvSpPr/>
          <p:nvPr/>
        </p:nvSpPr>
        <p:spPr>
          <a:xfrm>
            <a:off x="7996238" y="86916"/>
            <a:ext cx="1062600" cy="648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568" name="Google Shape;568;p98"/>
          <p:cNvPicPr preferRelativeResize="0"/>
          <p:nvPr/>
        </p:nvPicPr>
        <p:blipFill rotWithShape="1">
          <a:blip r:embed="rId2">
            <a:alphaModFix/>
          </a:blip>
          <a:srcRect b="0" l="0" r="0" t="0"/>
          <a:stretch/>
        </p:blipFill>
        <p:spPr>
          <a:xfrm>
            <a:off x="8218170" y="135255"/>
            <a:ext cx="734379" cy="49149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31" name="Shape 631"/>
        <p:cNvGrpSpPr/>
        <p:nvPr/>
      </p:nvGrpSpPr>
      <p:grpSpPr>
        <a:xfrm>
          <a:off x="0" y="0"/>
          <a:ext cx="0" cy="0"/>
          <a:chOff x="0" y="0"/>
          <a:chExt cx="0" cy="0"/>
        </a:xfrm>
      </p:grpSpPr>
      <p:sp>
        <p:nvSpPr>
          <p:cNvPr id="632" name="Google Shape;632;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33" name="Google Shape;633;p1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634" name="Google Shape;634;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8" name="Shape 738"/>
        <p:cNvGrpSpPr/>
        <p:nvPr/>
      </p:nvGrpSpPr>
      <p:grpSpPr>
        <a:xfrm>
          <a:off x="0" y="0"/>
          <a:ext cx="0" cy="0"/>
          <a:chOff x="0" y="0"/>
          <a:chExt cx="0" cy="0"/>
        </a:xfrm>
      </p:grpSpPr>
      <p:sp>
        <p:nvSpPr>
          <p:cNvPr id="739" name="Google Shape;739;p134"/>
          <p:cNvSpPr txBox="1"/>
          <p:nvPr>
            <p:ph idx="10" type="dt"/>
          </p:nvPr>
        </p:nvSpPr>
        <p:spPr>
          <a:xfrm>
            <a:off x="397120" y="4742261"/>
            <a:ext cx="8354100" cy="145500"/>
          </a:xfrm>
          <a:prstGeom prst="rect">
            <a:avLst/>
          </a:prstGeom>
          <a:noFill/>
          <a:ln>
            <a:noFill/>
          </a:ln>
        </p:spPr>
        <p:txBody>
          <a:bodyPr anchorCtr="0" anchor="t" bIns="68575" lIns="68575" spcFirstLastPara="1" rIns="68575" wrap="square" tIns="68575">
            <a:noAutofit/>
          </a:bodyPr>
          <a:lstStyle>
            <a:lvl1pPr lvl="0" marR="0" rtl="0" algn="ctr">
              <a:spcBef>
                <a:spcPts val="0"/>
              </a:spcBef>
              <a:spcAft>
                <a:spcPts val="0"/>
              </a:spcAft>
              <a:buSzPts val="1100"/>
              <a:buNone/>
              <a:defRPr b="0" i="0" sz="1200" u="none" cap="none" strike="noStrike">
                <a:solidFill>
                  <a:schemeClr val="dk1"/>
                </a:solidFill>
                <a:latin typeface="Arial"/>
                <a:ea typeface="Arial"/>
                <a:cs typeface="Arial"/>
                <a:sym typeface="Arial"/>
              </a:defRPr>
            </a:lvl1pPr>
            <a:lvl2pPr lvl="1"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70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40" name="Google Shape;740;p134"/>
          <p:cNvSpPr txBox="1"/>
          <p:nvPr>
            <p:ph idx="12" type="sldNum"/>
          </p:nvPr>
        </p:nvSpPr>
        <p:spPr>
          <a:xfrm>
            <a:off x="397120" y="4742261"/>
            <a:ext cx="8354100" cy="145500"/>
          </a:xfrm>
          <a:prstGeom prst="rect">
            <a:avLst/>
          </a:prstGeom>
          <a:noFill/>
          <a:ln>
            <a:noFill/>
          </a:ln>
        </p:spPr>
        <p:txBody>
          <a:bodyPr anchorCtr="0" anchor="t" bIns="0" lIns="0" spcFirstLastPara="1" rIns="0" wrap="square" tIns="0">
            <a:noAutofit/>
          </a:bodyPr>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1" name="Google Shape;741;p134"/>
          <p:cNvSpPr txBox="1"/>
          <p:nvPr>
            <p:ph type="title"/>
          </p:nvPr>
        </p:nvSpPr>
        <p:spPr>
          <a:xfrm>
            <a:off x="388328" y="339330"/>
            <a:ext cx="7362900" cy="9825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1"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1"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1"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1" i="0" sz="1800" u="none" cap="none" strike="noStrike">
                <a:solidFill>
                  <a:schemeClr val="dk1"/>
                </a:solidFill>
                <a:latin typeface="Arial"/>
                <a:ea typeface="Arial"/>
                <a:cs typeface="Arial"/>
                <a:sym typeface="Arial"/>
              </a:defRPr>
            </a:lvl9pPr>
          </a:lstStyle>
          <a:p/>
        </p:txBody>
      </p:sp>
      <p:sp>
        <p:nvSpPr>
          <p:cNvPr id="742" name="Google Shape;742;p134"/>
          <p:cNvSpPr txBox="1"/>
          <p:nvPr>
            <p:ph idx="1" type="body"/>
          </p:nvPr>
        </p:nvSpPr>
        <p:spPr>
          <a:xfrm>
            <a:off x="397120" y="1354931"/>
            <a:ext cx="8354100" cy="3354000"/>
          </a:xfrm>
          <a:prstGeom prst="rect">
            <a:avLst/>
          </a:prstGeom>
          <a:noFill/>
          <a:ln>
            <a:noFill/>
          </a:ln>
        </p:spPr>
        <p:txBody>
          <a:bodyPr anchorCtr="0" anchor="t" bIns="68575" lIns="68575" spcFirstLastPara="1" rIns="68575" wrap="square" tIns="68575">
            <a:noAutofit/>
          </a:bodyPr>
          <a:lstStyle>
            <a:lvl1pPr indent="-323850" lvl="0" marL="457200" marR="0" rtl="0" algn="l">
              <a:spcBef>
                <a:spcPts val="11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43" name="Google Shape;743;p134"/>
          <p:cNvSpPr/>
          <p:nvPr/>
        </p:nvSpPr>
        <p:spPr>
          <a:xfrm>
            <a:off x="7996238" y="86918"/>
            <a:ext cx="1062600" cy="648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744" name="Google Shape;744;p134"/>
          <p:cNvPicPr preferRelativeResize="0"/>
          <p:nvPr/>
        </p:nvPicPr>
        <p:blipFill rotWithShape="1">
          <a:blip r:embed="rId1">
            <a:alphaModFix/>
          </a:blip>
          <a:srcRect b="0" l="0" r="0" t="0"/>
          <a:stretch/>
        </p:blipFill>
        <p:spPr>
          <a:xfrm>
            <a:off x="8218170" y="135255"/>
            <a:ext cx="734379" cy="49149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04" name="Shape 804"/>
        <p:cNvGrpSpPr/>
        <p:nvPr/>
      </p:nvGrpSpPr>
      <p:grpSpPr>
        <a:xfrm>
          <a:off x="0" y="0"/>
          <a:ext cx="0" cy="0"/>
          <a:chOff x="0" y="0"/>
          <a:chExt cx="0" cy="0"/>
        </a:xfrm>
      </p:grpSpPr>
      <p:pic>
        <p:nvPicPr>
          <p:cNvPr id="805" name="Google Shape;805;p146"/>
          <p:cNvPicPr preferRelativeResize="0"/>
          <p:nvPr/>
        </p:nvPicPr>
        <p:blipFill rotWithShape="1">
          <a:blip r:embed="rId1">
            <a:alphaModFix/>
          </a:blip>
          <a:srcRect b="0" l="0" r="0" t="0"/>
          <a:stretch/>
        </p:blipFill>
        <p:spPr>
          <a:xfrm>
            <a:off x="8220525" y="123112"/>
            <a:ext cx="741299" cy="4961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85" r:id="rId2"/>
    <p:sldLayoutId id="2147483786" r:id="rId3"/>
    <p:sldLayoutId id="2147483787"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48">
          <p15:clr>
            <a:srgbClr val="EA4335"/>
          </p15:clr>
        </p15:guide>
        <p15:guide id="2" orient="horz" pos="248">
          <p15:clr>
            <a:srgbClr val="EA4335"/>
          </p15:clr>
        </p15:guide>
        <p15:guide id="3" orient="horz" pos="2992">
          <p15:clr>
            <a:srgbClr val="EA4335"/>
          </p15:clr>
        </p15:guide>
        <p15:guide id="4" pos="551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75.png"/><Relationship Id="rId7" Type="http://schemas.openxmlformats.org/officeDocument/2006/relationships/image" Target="../media/image66.png"/><Relationship Id="rId8"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2.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roche-hlr-eu-prod1.pegacloud.io/prweb/public/P6LuGnLMs0M9FZSSdWk-xnNDjjSjhbRd*/!STANDARD?pyActivity=RedirectAndRun&amp;ThreadName=&amp;bPurgeTargetThread=true&amp;Location=pyActivity%3DData-Portal.ShowDesktop&amp;AccessGroupName=RGAA_IRAAM%3AContributors&amp;pzPostData=-1540709085" TargetMode="External"/><Relationship Id="rId4" Type="http://schemas.openxmlformats.org/officeDocument/2006/relationships/hyperlink" Target="https://roche-hlr-eu-prod1.pegacloud.io/prweb/public/P6LuGnLMs0M9FZSSdWk-xnNDjjSjhbRd*/!STANDARD?pyActivity=RedirectAndRun&amp;ThreadName=&amp;bPurgeTargetThread=true&amp;Location=pyActivity%3DData-Portal.ShowDesktop&amp;AccessGroupName=RGAA_IRAAM%3AContributors&amp;pzPostData=-1540709085" TargetMode="External"/><Relationship Id="rId5" Type="http://schemas.openxmlformats.org/officeDocument/2006/relationships/hyperlink" Target="https://exceptionmanagement.roche.com/login" TargetMode="External"/><Relationship Id="rId6" Type="http://schemas.openxmlformats.org/officeDocument/2006/relationships/hyperlink" Target="https://docs.google.com/document/d/1IsLubmt8ZGvxt8TICwfuf8rpYL0X-y_1NvbOLZ6K1yk/edit?usp=sharing" TargetMode="External"/><Relationship Id="rId7" Type="http://schemas.openxmlformats.org/officeDocument/2006/relationships/hyperlink" Target="https://docs.google.com/document/d/157uXNa7bHqSdKefoSBKPk4YYXNOdKWVPXtJ1gATo2zs/edit?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0.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roche.service-now.com/service_portal?id=sc_cat_item&amp;sys_id=5f6591294fb39b04605d451f0310c7aa&amp;sysparm_category=b17575b04f535b40605d451f0310c7f7" TargetMode="External"/><Relationship Id="rId4" Type="http://schemas.openxmlformats.org/officeDocument/2006/relationships/hyperlink" Target="https://robot.uipath.com/docs/about-backward-and-forward-compatibility" TargetMode="External"/><Relationship Id="rId5" Type="http://schemas.openxmlformats.org/officeDocument/2006/relationships/hyperlink" Target="https://robot.uipath.com/docs/about-backward-and-forward-compatibility" TargetMode="External"/><Relationship Id="rId6" Type="http://schemas.openxmlformats.org/officeDocument/2006/relationships/hyperlink" Target="https://robot.uipath.com/docs/about-backward-and-forward-compatibility" TargetMode="External"/><Relationship Id="rId7" Type="http://schemas.openxmlformats.org/officeDocument/2006/relationships/image" Target="../media/image76.png"/><Relationship Id="rId8" Type="http://schemas.openxmlformats.org/officeDocument/2006/relationships/image" Target="../media/image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google.com/url?q=https%3A%2F%2Fprojectlibrary.bas.roche.com%2Fprojectlibrary%2Flivelink.exe%2FOpen%2F2433699&amp;sa=D&amp;sntz=1&amp;usg=AFQjCNEgcfQr4ecZgg8qLNULDYi8LVNh4g" TargetMode="External"/><Relationship Id="rId4" Type="http://schemas.openxmlformats.org/officeDocument/2006/relationships/hyperlink" Target="https://www.google.com/url?q=https%3A%2F%2Fprojectlibrary.bas.roche.com%2Fprojectlibrary%2Flivelink.exe%2FOpen%2F21818122&amp;sa=D&amp;sntz=1&amp;usg=AFQjCNHyn5x1RsW42liiZ4ufwXLonDLDdQ" TargetMode="External"/><Relationship Id="rId5" Type="http://schemas.openxmlformats.org/officeDocument/2006/relationships/hyperlink" Target="https://sites.google.com/a/roche.com/rssg/governance" TargetMode="External"/><Relationship Id="rId6" Type="http://schemas.openxmlformats.org/officeDocument/2006/relationships/hyperlink" Target="https://projectlibrary.bas.roche.com/projectlibrary/livelink.exe?func=pl.FetchLastApprovedVersion&amp;nodeId=19976014&amp;viewType=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emea-prod-uipath.roche.com" TargetMode="External"/><Relationship Id="rId4" Type="http://schemas.openxmlformats.org/officeDocument/2006/relationships/hyperlink" Target="https://emea-preprod-uipath.roche.com" TargetMode="External"/><Relationship Id="rId5" Type="http://schemas.openxmlformats.org/officeDocument/2006/relationships/hyperlink" Target="https://emea-dev-uipath.roche.com" TargetMode="External"/><Relationship Id="rId6" Type="http://schemas.openxmlformats.org/officeDocument/2006/relationships/hyperlink" Target="https://emea-dev-uipath.roche.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slide" Target="/ppt/slides/slide28.xml"/><Relationship Id="rId4" Type="http://schemas.openxmlformats.org/officeDocument/2006/relationships/image" Target="../media/image73.png"/><Relationship Id="rId5"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slide" Target="/ppt/slides/slide13.xml"/><Relationship Id="rId4" Type="http://schemas.openxmlformats.org/officeDocument/2006/relationships/hyperlink" Target="https://webforms.roche.com/rpa_platform" TargetMode="External"/><Relationship Id="rId5"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0" Type="http://schemas.openxmlformats.org/officeDocument/2006/relationships/image" Target="../media/image100.png"/><Relationship Id="rId22" Type="http://schemas.openxmlformats.org/officeDocument/2006/relationships/image" Target="../media/image108.png"/><Relationship Id="rId21" Type="http://schemas.openxmlformats.org/officeDocument/2006/relationships/image" Target="../media/image96.jpg"/><Relationship Id="rId24" Type="http://schemas.openxmlformats.org/officeDocument/2006/relationships/image" Target="../media/image107.png"/><Relationship Id="rId23" Type="http://schemas.openxmlformats.org/officeDocument/2006/relationships/image" Target="../media/image92.png"/><Relationship Id="rId1" Type="http://schemas.openxmlformats.org/officeDocument/2006/relationships/slideLayout" Target="../slideLayouts/slideLayout152.xml"/><Relationship Id="rId2" Type="http://schemas.openxmlformats.org/officeDocument/2006/relationships/notesSlide" Target="../notesSlides/notesSlide32.xml"/><Relationship Id="rId3" Type="http://schemas.openxmlformats.org/officeDocument/2006/relationships/image" Target="../media/image74.png"/><Relationship Id="rId4" Type="http://schemas.openxmlformats.org/officeDocument/2006/relationships/image" Target="../media/image80.png"/><Relationship Id="rId9" Type="http://schemas.openxmlformats.org/officeDocument/2006/relationships/image" Target="../media/image86.png"/><Relationship Id="rId26" Type="http://schemas.openxmlformats.org/officeDocument/2006/relationships/image" Target="../media/image95.png"/><Relationship Id="rId25" Type="http://schemas.openxmlformats.org/officeDocument/2006/relationships/image" Target="../media/image94.jpg"/><Relationship Id="rId5" Type="http://schemas.openxmlformats.org/officeDocument/2006/relationships/image" Target="../media/image81.jpg"/><Relationship Id="rId6" Type="http://schemas.openxmlformats.org/officeDocument/2006/relationships/image" Target="../media/image79.jpg"/><Relationship Id="rId7" Type="http://schemas.openxmlformats.org/officeDocument/2006/relationships/image" Target="../media/image98.jpg"/><Relationship Id="rId8" Type="http://schemas.openxmlformats.org/officeDocument/2006/relationships/image" Target="../media/image82.jpg"/><Relationship Id="rId11" Type="http://schemas.openxmlformats.org/officeDocument/2006/relationships/image" Target="../media/image83.jpg"/><Relationship Id="rId10" Type="http://schemas.openxmlformats.org/officeDocument/2006/relationships/image" Target="../media/image88.jpg"/><Relationship Id="rId13" Type="http://schemas.openxmlformats.org/officeDocument/2006/relationships/image" Target="../media/image84.jpg"/><Relationship Id="rId12" Type="http://schemas.openxmlformats.org/officeDocument/2006/relationships/image" Target="../media/image87.jpg"/><Relationship Id="rId15" Type="http://schemas.openxmlformats.org/officeDocument/2006/relationships/image" Target="../media/image99.jpg"/><Relationship Id="rId14" Type="http://schemas.openxmlformats.org/officeDocument/2006/relationships/image" Target="../media/image85.jpg"/><Relationship Id="rId17" Type="http://schemas.openxmlformats.org/officeDocument/2006/relationships/image" Target="../media/image91.jpg"/><Relationship Id="rId16" Type="http://schemas.openxmlformats.org/officeDocument/2006/relationships/image" Target="../media/image90.jpg"/><Relationship Id="rId19" Type="http://schemas.openxmlformats.org/officeDocument/2006/relationships/image" Target="../media/image105.jpg"/><Relationship Id="rId18" Type="http://schemas.openxmlformats.org/officeDocument/2006/relationships/image" Target="../media/image9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3.xml"/><Relationship Id="rId3" Type="http://schemas.openxmlformats.org/officeDocument/2006/relationships/image" Target="../media/image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4.xml"/><Relationship Id="rId3" Type="http://schemas.openxmlformats.org/officeDocument/2006/relationships/image" Target="../media/image10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6.xml"/><Relationship Id="rId3" Type="http://schemas.openxmlformats.org/officeDocument/2006/relationships/hyperlink" Target="mailto:basel.ibpms_support@roche.com" TargetMode="External"/><Relationship Id="rId4" Type="http://schemas.openxmlformats.org/officeDocument/2006/relationships/image" Target="../media/image109.png"/><Relationship Id="rId5" Type="http://schemas.openxmlformats.org/officeDocument/2006/relationships/hyperlink" Target="https://webforms.roche.com/icc" TargetMode="External"/><Relationship Id="rId6" Type="http://schemas.openxmlformats.org/officeDocument/2006/relationships/image" Target="../media/image101.jpg"/><Relationship Id="rId7" Type="http://schemas.openxmlformats.org/officeDocument/2006/relationships/hyperlink" Target="mailto:global.rpa_support@roche.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7.xml"/><Relationship Id="rId3" Type="http://schemas.openxmlformats.org/officeDocument/2006/relationships/image" Target="../media/image10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8.xml"/><Relationship Id="rId3" Type="http://schemas.openxmlformats.org/officeDocument/2006/relationships/image" Target="../media/image104.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9.xml"/><Relationship Id="rId3" Type="http://schemas.openxmlformats.org/officeDocument/2006/relationships/image" Target="../media/image104.png"/><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xml"/><Relationship Id="rId3" Type="http://schemas.openxmlformats.org/officeDocument/2006/relationships/image" Target="../media/image5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40.xml"/><Relationship Id="rId3" Type="http://schemas.openxmlformats.org/officeDocument/2006/relationships/image" Target="../media/image122.jpg"/><Relationship Id="rId4" Type="http://schemas.openxmlformats.org/officeDocument/2006/relationships/image" Target="../media/image110.jpg"/><Relationship Id="rId5" Type="http://schemas.openxmlformats.org/officeDocument/2006/relationships/image" Target="../media/image128.jpg"/><Relationship Id="rId6" Type="http://schemas.openxmlformats.org/officeDocument/2006/relationships/image" Target="../media/image124.png"/><Relationship Id="rId7" Type="http://schemas.openxmlformats.org/officeDocument/2006/relationships/image" Target="../media/image112.png"/><Relationship Id="rId8" Type="http://schemas.openxmlformats.org/officeDocument/2006/relationships/image" Target="../media/image1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s://roche.csod.com/ui/lms-learning-details/app/material/ef81a4c2-6053-42f0-8174-a620755eb49d" TargetMode="External"/><Relationship Id="rId4" Type="http://schemas.openxmlformats.org/officeDocument/2006/relationships/image" Target="../media/image1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14.png"/><Relationship Id="rId4" Type="http://schemas.openxmlformats.org/officeDocument/2006/relationships/hyperlink" Target="https://academy.uipath.com/" TargetMode="External"/><Relationship Id="rId5" Type="http://schemas.openxmlformats.org/officeDocument/2006/relationships/hyperlink" Target="https://academy.uipath.com/" TargetMode="External"/><Relationship Id="rId6" Type="http://schemas.openxmlformats.org/officeDocument/2006/relationships/image" Target="../media/image1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27.png"/><Relationship Id="rId4" Type="http://schemas.openxmlformats.org/officeDocument/2006/relationships/hyperlink" Target="https://www.uipath.com/developers/guides-and-resources" TargetMode="External"/><Relationship Id="rId5" Type="http://schemas.openxmlformats.org/officeDocument/2006/relationships/hyperlink" Target="https://www.uipath.com/developers/guides-and-resourc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7.xml"/><Relationship Id="rId3" Type="http://schemas.openxmlformats.org/officeDocument/2006/relationships/image" Target="../media/image1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1.xml"/><Relationship Id="rId3" Type="http://schemas.openxmlformats.org/officeDocument/2006/relationships/image" Target="../media/image1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slide" Target="/ppt/slides/slide5.xml"/><Relationship Id="rId4" Type="http://schemas.openxmlformats.org/officeDocument/2006/relationships/hyperlink" Target="https://sites.google.com/a/roche.com/iraam/home" TargetMode="External"/><Relationship Id="rId5" Type="http://schemas.openxmlformats.org/officeDocument/2006/relationships/image" Target="../media/image1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hyperlink" Target="http://externalpartners.roche.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slide" Target="/ppt/slides/slide13.xml"/><Relationship Id="rId4" Type="http://schemas.openxmlformats.org/officeDocument/2006/relationships/image" Target="../media/image1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hyperlink" Target="https://webforms.roche.com/rpa_platform" TargetMode="External"/><Relationship Id="rId4" Type="http://schemas.openxmlformats.org/officeDocument/2006/relationships/hyperlink" Target="mailto:global.rpa_release_management@roche.com" TargetMode="External"/><Relationship Id="rId5" Type="http://schemas.openxmlformats.org/officeDocument/2006/relationships/image" Target="../media/image125.png"/><Relationship Id="rId6" Type="http://schemas.openxmlformats.org/officeDocument/2006/relationships/image" Target="../media/image1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hyperlink" Target="http://projectlibrary.bas.roche.com/projectlibrary/livelink/2337402/RADA_Quick_Reference_Guide_print_out.pdf?func=doc.Fetch&amp;nodeid=2337402" TargetMode="External"/><Relationship Id="rId4" Type="http://schemas.openxmlformats.org/officeDocument/2006/relationships/hyperlink" Target="http://we.intranet.roche.com/t/en/SitePages/Services.aspx?ItemId=195&amp;ItemListUrl=http://we.intranet.roche.com/sites/GroupHR/ServiceList&amp;TagId=ri88457" TargetMode="External"/><Relationship Id="rId5" Type="http://schemas.openxmlformats.org/officeDocument/2006/relationships/hyperlink" Target="https://enroll.roche.com/" TargetMode="External"/><Relationship Id="rId6" Type="http://schemas.openxmlformats.org/officeDocument/2006/relationships/hyperlink" Target="http://we.intranet.roche.com/t/en/SitePages/Services.aspx?ItemId=120&amp;ItemListUrl=http://we.intranet.roche.com/sites/GroupHR/ServiceList&amp;TagId=ri88436" TargetMode="External"/><Relationship Id="rId7" Type="http://schemas.openxmlformats.org/officeDocument/2006/relationships/image" Target="../media/image1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hyperlink" Target="https://drive.google.com/file/d/135sEJeV0WXyhyNaW3uyyFYfYP9kTZK0B/view?usp=sharing" TargetMode="External"/><Relationship Id="rId4" Type="http://schemas.openxmlformats.org/officeDocument/2006/relationships/hyperlink" Target="https://drive.google.com/file/d/0BwqbtauQwOOTTmlZTktDYzFoSTdUUERXOWp3X0dBZEgxNXVr/view?usp=sharing" TargetMode="External"/><Relationship Id="rId5" Type="http://schemas.openxmlformats.org/officeDocument/2006/relationships/hyperlink" Target="https://projectlibrary.bas.roche.com/projectlibrary/livelink.exe?func=pl.FetchLastApprovedVersion&amp;nodeId=22783264&amp;viewType=1" TargetMode="External"/><Relationship Id="rId6" Type="http://schemas.openxmlformats.org/officeDocument/2006/relationships/slide" Target="/ppt/slides/slide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hyperlink" Target="https://webforms.roche.com/rpa_platform" TargetMode="External"/><Relationship Id="rId4" Type="http://schemas.openxmlformats.org/officeDocument/2006/relationships/image" Target="../media/image131.png"/><Relationship Id="rId5" Type="http://schemas.openxmlformats.org/officeDocument/2006/relationships/image" Target="../media/image1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hyperlink" Target="https://webforms.roche.com/rpa_platform" TargetMode="External"/><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1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6.xml"/><Relationship Id="rId3" Type="http://schemas.openxmlformats.org/officeDocument/2006/relationships/image" Target="../media/image132.png"/><Relationship Id="rId4" Type="http://schemas.openxmlformats.org/officeDocument/2006/relationships/image" Target="../media/image133.png"/><Relationship Id="rId9" Type="http://schemas.openxmlformats.org/officeDocument/2006/relationships/hyperlink" Target="https://drive.google.com/open?id=1m8C7AlUOKGU6tX313CrFrFUm67Mw7EHn" TargetMode="External"/><Relationship Id="rId5" Type="http://schemas.openxmlformats.org/officeDocument/2006/relationships/image" Target="../media/image141.png"/><Relationship Id="rId6" Type="http://schemas.openxmlformats.org/officeDocument/2006/relationships/image" Target="../media/image147.png"/><Relationship Id="rId7" Type="http://schemas.openxmlformats.org/officeDocument/2006/relationships/image" Target="../media/image135.png"/><Relationship Id="rId8" Type="http://schemas.openxmlformats.org/officeDocument/2006/relationships/image" Target="../media/image154.png"/><Relationship Id="rId11" Type="http://schemas.openxmlformats.org/officeDocument/2006/relationships/hyperlink" Target="https://projectlibrary.bas.roche.com/projectlibrary/livelink.exe/open/21586223" TargetMode="External"/><Relationship Id="rId10" Type="http://schemas.openxmlformats.org/officeDocument/2006/relationships/hyperlink" Target="https://projectlibrary.bas.roche.com/projectlibrary/livelink.exe/open/21586223" TargetMode="External"/><Relationship Id="rId13" Type="http://schemas.openxmlformats.org/officeDocument/2006/relationships/image" Target="../media/image139.png"/><Relationship Id="rId12" Type="http://schemas.openxmlformats.org/officeDocument/2006/relationships/hyperlink" Target="https://drive.google.com/open?id=1GOY6-ND3joturVlqgbj0jrT4kctMge_MRlAsKQaHyv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1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slide" Target="/ppt/slides/slide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projectlibrary.bas.roche.com/projectlibrary/livelink.exe?func=pl.FetchLastApprovedVersion&amp;nodeId=22783264&amp;viewType=1" TargetMode="External"/><Relationship Id="rId4" Type="http://schemas.openxmlformats.org/officeDocument/2006/relationships/hyperlink" Target="https://webforms.roche.com/rpa_platform" TargetMode="External"/><Relationship Id="rId5" Type="http://schemas.openxmlformats.org/officeDocument/2006/relationships/image" Target="../media/image1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slide" Target="/ppt/slides/slide67.xml"/><Relationship Id="rId4" Type="http://schemas.openxmlformats.org/officeDocument/2006/relationships/slide" Target="/ppt/slides/slide70.xml"/><Relationship Id="rId5" Type="http://schemas.openxmlformats.org/officeDocument/2006/relationships/image" Target="../media/image1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webforms.roche.com/rpa_platform" TargetMode="External"/><Relationship Id="rId4" Type="http://schemas.openxmlformats.org/officeDocument/2006/relationships/image" Target="../media/image1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1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1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hyperlink" Target="https://roche.csod.com/ui/lms-learning-details/app/material/ef81a4c2-6053-42f0-8174-a620755eb49d" TargetMode="External"/><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hyperlink" Target="https://webforms.roche.com/rpa_platform" TargetMode="External"/><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1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1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1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1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86.xml"/><Relationship Id="rId3" Type="http://schemas.openxmlformats.org/officeDocument/2006/relationships/image" Target="../media/image103.png"/><Relationship Id="rId4" Type="http://schemas.openxmlformats.org/officeDocument/2006/relationships/image" Target="../media/image157.png"/><Relationship Id="rId5" Type="http://schemas.openxmlformats.org/officeDocument/2006/relationships/image" Target="../media/image150.png"/><Relationship Id="rId6" Type="http://schemas.openxmlformats.org/officeDocument/2006/relationships/image" Target="../media/image162.png"/><Relationship Id="rId7" Type="http://schemas.openxmlformats.org/officeDocument/2006/relationships/image" Target="../media/image15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87.xml"/><Relationship Id="rId3" Type="http://schemas.openxmlformats.org/officeDocument/2006/relationships/image" Target="../media/image103.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88.xml"/><Relationship Id="rId3" Type="http://schemas.openxmlformats.org/officeDocument/2006/relationships/image" Target="../media/image112.png"/><Relationship Id="rId4" Type="http://schemas.openxmlformats.org/officeDocument/2006/relationships/image" Target="../media/image163.png"/><Relationship Id="rId5" Type="http://schemas.openxmlformats.org/officeDocument/2006/relationships/image" Target="../media/image155.png"/><Relationship Id="rId6" Type="http://schemas.openxmlformats.org/officeDocument/2006/relationships/hyperlink" Target="https://docs.google.com/presentation/d/1wv1sx9t5JwlHxKHGoujvB9ngeDjyGqfj/edit#slide=id.p4"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89.xml"/><Relationship Id="rId3" Type="http://schemas.openxmlformats.org/officeDocument/2006/relationships/image" Target="../media/image1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90.xml"/><Relationship Id="rId3" Type="http://schemas.openxmlformats.org/officeDocument/2006/relationships/image" Target="../media/image1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91.xml"/><Relationship Id="rId3" Type="http://schemas.openxmlformats.org/officeDocument/2006/relationships/image" Target="../media/image1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92.xml"/><Relationship Id="rId3" Type="http://schemas.openxmlformats.org/officeDocument/2006/relationships/hyperlink" Target="https://drive.google.com/file/d/12_tathyCGUi5gSr2ZlcnlhoNkWXz9psU/view?usp=sharin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80"/>
          <p:cNvSpPr txBox="1"/>
          <p:nvPr>
            <p:ph idx="1" type="subTitle"/>
          </p:nvPr>
        </p:nvSpPr>
        <p:spPr>
          <a:xfrm>
            <a:off x="398575" y="2733675"/>
            <a:ext cx="77739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Complete guide for RPA projects on the global platform</a:t>
            </a:r>
            <a:endParaRPr/>
          </a:p>
        </p:txBody>
      </p:sp>
      <p:sp>
        <p:nvSpPr>
          <p:cNvPr id="948" name="Google Shape;948;p180"/>
          <p:cNvSpPr txBox="1"/>
          <p:nvPr>
            <p:ph type="title"/>
          </p:nvPr>
        </p:nvSpPr>
        <p:spPr>
          <a:xfrm>
            <a:off x="398575" y="1979700"/>
            <a:ext cx="7773900" cy="75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RPA Project Playbook - April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89"/>
          <p:cNvSpPr txBox="1"/>
          <p:nvPr>
            <p:ph idx="2" type="body"/>
          </p:nvPr>
        </p:nvSpPr>
        <p:spPr>
          <a:xfrm>
            <a:off x="4643804" y="1354931"/>
            <a:ext cx="41076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lang="en-US"/>
              <a:t>There are two types of robots:</a:t>
            </a:r>
            <a:endParaRPr/>
          </a:p>
          <a:p>
            <a:pPr indent="-336550" lvl="0" marL="457200" rtl="0" algn="l">
              <a:spcBef>
                <a:spcPts val="1275"/>
              </a:spcBef>
              <a:spcAft>
                <a:spcPts val="0"/>
              </a:spcAft>
              <a:buSzPts val="1700"/>
              <a:buChar char="●"/>
            </a:pPr>
            <a:r>
              <a:rPr b="1" lang="en-US"/>
              <a:t>Attended</a:t>
            </a:r>
            <a:r>
              <a:rPr lang="en-US"/>
              <a:t> - Run on your desktop and help to partially automate your daily work. Run them when you want. They run on your behalf.</a:t>
            </a:r>
            <a:endParaRPr/>
          </a:p>
          <a:p>
            <a:pPr indent="-336550" lvl="0" marL="457200" rtl="0" algn="l">
              <a:spcBef>
                <a:spcPts val="0"/>
              </a:spcBef>
              <a:spcAft>
                <a:spcPts val="0"/>
              </a:spcAft>
              <a:buSzPts val="1700"/>
              <a:buChar char="●"/>
            </a:pPr>
            <a:r>
              <a:rPr b="1" lang="en-US"/>
              <a:t>Unattended </a:t>
            </a:r>
            <a:r>
              <a:rPr lang="en-US"/>
              <a:t>- Run on a remote server and fully automate a process by watching a queue of work items or following a fixed schedule. They have a unique identity (generic robot “RX” account).</a:t>
            </a:r>
            <a:endParaRPr/>
          </a:p>
          <a:p>
            <a:pPr indent="0" lvl="0" marL="0" rtl="0" algn="l">
              <a:spcBef>
                <a:spcPts val="1275"/>
              </a:spcBef>
              <a:spcAft>
                <a:spcPts val="0"/>
              </a:spcAft>
              <a:buClr>
                <a:schemeClr val="dk1"/>
              </a:buClr>
              <a:buSzPts val="1100"/>
              <a:buFont typeface="Arial"/>
              <a:buNone/>
            </a:pPr>
            <a:r>
              <a:t/>
            </a:r>
            <a:endParaRPr/>
          </a:p>
          <a:p>
            <a:pPr indent="0" lvl="0" marL="0" rtl="0" algn="l">
              <a:spcBef>
                <a:spcPts val="1275"/>
              </a:spcBef>
              <a:spcAft>
                <a:spcPts val="0"/>
              </a:spcAft>
              <a:buNone/>
            </a:pPr>
            <a:r>
              <a:t/>
            </a:r>
            <a:endParaRPr/>
          </a:p>
        </p:txBody>
      </p:sp>
      <p:sp>
        <p:nvSpPr>
          <p:cNvPr id="1038" name="Google Shape;1038;p189"/>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UiPath Robots</a:t>
            </a:r>
            <a:endParaRPr/>
          </a:p>
        </p:txBody>
      </p:sp>
      <p:sp>
        <p:nvSpPr>
          <p:cNvPr id="1039" name="Google Shape;1039;p189"/>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40" name="Google Shape;1040;p189"/>
          <p:cNvPicPr preferRelativeResize="0"/>
          <p:nvPr/>
        </p:nvPicPr>
        <p:blipFill>
          <a:blip r:embed="rId3">
            <a:alphaModFix/>
          </a:blip>
          <a:stretch>
            <a:fillRect/>
          </a:stretch>
        </p:blipFill>
        <p:spPr>
          <a:xfrm>
            <a:off x="381000" y="982125"/>
            <a:ext cx="3705045" cy="390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90"/>
          <p:cNvSpPr txBox="1"/>
          <p:nvPr>
            <p:ph idx="2" type="body"/>
          </p:nvPr>
        </p:nvSpPr>
        <p:spPr>
          <a:xfrm>
            <a:off x="4643629" y="1388256"/>
            <a:ext cx="41076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lang="en-US"/>
              <a:t>UiPath Orchestrator is a central website that allows to track and control all of your robots from one location no matter where they are deployed.</a:t>
            </a:r>
            <a:endParaRPr/>
          </a:p>
        </p:txBody>
      </p:sp>
      <p:sp>
        <p:nvSpPr>
          <p:cNvPr id="1046" name="Google Shape;1046;p190"/>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UiPath Orchestrator</a:t>
            </a:r>
            <a:endParaRPr/>
          </a:p>
        </p:txBody>
      </p:sp>
      <p:sp>
        <p:nvSpPr>
          <p:cNvPr id="1047" name="Google Shape;1047;p190"/>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48" name="Google Shape;1048;p190"/>
          <p:cNvPicPr preferRelativeResize="0"/>
          <p:nvPr/>
        </p:nvPicPr>
        <p:blipFill>
          <a:blip r:embed="rId3">
            <a:alphaModFix/>
          </a:blip>
          <a:stretch>
            <a:fillRect/>
          </a:stretch>
        </p:blipFill>
        <p:spPr>
          <a:xfrm>
            <a:off x="536850" y="1009475"/>
            <a:ext cx="3055739" cy="3877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91"/>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What you get when using the global UiPath platform</a:t>
            </a:r>
            <a:endParaRPr/>
          </a:p>
        </p:txBody>
      </p:sp>
      <p:sp>
        <p:nvSpPr>
          <p:cNvPr id="1054" name="Google Shape;1054;p191"/>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Your UiPath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pic>
        <p:nvPicPr>
          <p:cNvPr id="1059" name="Google Shape;1059;p192"/>
          <p:cNvPicPr preferRelativeResize="0"/>
          <p:nvPr/>
        </p:nvPicPr>
        <p:blipFill>
          <a:blip r:embed="rId3">
            <a:alphaModFix/>
          </a:blip>
          <a:stretch>
            <a:fillRect/>
          </a:stretch>
        </p:blipFill>
        <p:spPr>
          <a:xfrm>
            <a:off x="2282700" y="1246880"/>
            <a:ext cx="5381177" cy="2372621"/>
          </a:xfrm>
          <a:prstGeom prst="rect">
            <a:avLst/>
          </a:prstGeom>
          <a:noFill/>
          <a:ln>
            <a:noFill/>
          </a:ln>
        </p:spPr>
      </p:pic>
      <p:sp>
        <p:nvSpPr>
          <p:cNvPr id="1060" name="Google Shape;1060;p192"/>
          <p:cNvSpPr txBox="1"/>
          <p:nvPr>
            <p:ph type="title"/>
          </p:nvPr>
        </p:nvSpPr>
        <p:spPr>
          <a:xfrm>
            <a:off x="384450" y="339325"/>
            <a:ext cx="7382100" cy="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Your </a:t>
            </a:r>
            <a:r>
              <a:rPr lang="en-US"/>
              <a:t>Orchestration</a:t>
            </a:r>
            <a:endParaRPr/>
          </a:p>
        </p:txBody>
      </p:sp>
      <p:sp>
        <p:nvSpPr>
          <p:cNvPr id="1061" name="Google Shape;1061;p192"/>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62" name="Google Shape;1062;p192"/>
          <p:cNvSpPr txBox="1"/>
          <p:nvPr/>
        </p:nvSpPr>
        <p:spPr>
          <a:xfrm>
            <a:off x="640075" y="3771900"/>
            <a:ext cx="7650600" cy="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Each application (or group of related applications) will have a private view or “Folder” within UiPath Orchestrator. Within your Folder (also called a “Domain”), you can control and monitor all of your Robots, Users, Schedules, Transaction Queues, and more. Only members of your Folder can view and </a:t>
            </a:r>
            <a:r>
              <a:rPr lang="en-US"/>
              <a:t>manage</a:t>
            </a:r>
            <a:r>
              <a:rPr lang="en-US"/>
              <a:t> these items. </a:t>
            </a:r>
            <a:endParaRPr/>
          </a:p>
        </p:txBody>
      </p:sp>
      <p:cxnSp>
        <p:nvCxnSpPr>
          <p:cNvPr id="1063" name="Google Shape;1063;p192"/>
          <p:cNvCxnSpPr/>
          <p:nvPr/>
        </p:nvCxnSpPr>
        <p:spPr>
          <a:xfrm flipH="1">
            <a:off x="6745325" y="820275"/>
            <a:ext cx="326100" cy="459600"/>
          </a:xfrm>
          <a:prstGeom prst="straightConnector1">
            <a:avLst/>
          </a:prstGeom>
          <a:noFill/>
          <a:ln cap="flat" cmpd="sng" w="19050">
            <a:solidFill>
              <a:srgbClr val="FF0000"/>
            </a:solidFill>
            <a:prstDash val="solid"/>
            <a:round/>
            <a:headEnd len="med" w="med" type="none"/>
            <a:tailEnd len="med" w="med" type="triangle"/>
          </a:ln>
        </p:spPr>
      </p:cxnSp>
      <p:sp>
        <p:nvSpPr>
          <p:cNvPr id="1064" name="Google Shape;1064;p192"/>
          <p:cNvSpPr txBox="1"/>
          <p:nvPr/>
        </p:nvSpPr>
        <p:spPr>
          <a:xfrm>
            <a:off x="5723100" y="564075"/>
            <a:ext cx="19206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rgbClr val="0000FF"/>
                </a:solidFill>
              </a:rPr>
              <a:t>Your team’s </a:t>
            </a:r>
            <a:r>
              <a:rPr b="1" i="1" lang="en-US" sz="900">
                <a:solidFill>
                  <a:srgbClr val="0000FF"/>
                </a:solidFill>
              </a:rPr>
              <a:t>Folder (Domain)</a:t>
            </a:r>
            <a:endParaRPr b="1" i="1" sz="900">
              <a:solidFill>
                <a:srgbClr val="0000FF"/>
              </a:solidFill>
            </a:endParaRPr>
          </a:p>
        </p:txBody>
      </p:sp>
      <p:cxnSp>
        <p:nvCxnSpPr>
          <p:cNvPr id="1065" name="Google Shape;1065;p192"/>
          <p:cNvCxnSpPr/>
          <p:nvPr/>
        </p:nvCxnSpPr>
        <p:spPr>
          <a:xfrm>
            <a:off x="1354675" y="1417875"/>
            <a:ext cx="971700" cy="248400"/>
          </a:xfrm>
          <a:prstGeom prst="straightConnector1">
            <a:avLst/>
          </a:prstGeom>
          <a:noFill/>
          <a:ln cap="flat" cmpd="sng" w="19050">
            <a:solidFill>
              <a:srgbClr val="FF0000"/>
            </a:solidFill>
            <a:prstDash val="solid"/>
            <a:round/>
            <a:headEnd len="med" w="med" type="none"/>
            <a:tailEnd len="med" w="med" type="triangle"/>
          </a:ln>
        </p:spPr>
      </p:cxnSp>
      <p:sp>
        <p:nvSpPr>
          <p:cNvPr id="1066" name="Google Shape;1066;p192"/>
          <p:cNvSpPr txBox="1"/>
          <p:nvPr/>
        </p:nvSpPr>
        <p:spPr>
          <a:xfrm>
            <a:off x="192075" y="1161675"/>
            <a:ext cx="20907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rgbClr val="0000FF"/>
                </a:solidFill>
              </a:rPr>
              <a:t>Resources unique to your </a:t>
            </a:r>
            <a:r>
              <a:rPr b="1" i="1" lang="en-US" sz="900">
                <a:solidFill>
                  <a:srgbClr val="0000FF"/>
                </a:solidFill>
              </a:rPr>
              <a:t>Folder</a:t>
            </a:r>
            <a:endParaRPr b="1" i="1" sz="900">
              <a:solidFill>
                <a:srgbClr val="0000FF"/>
              </a:solidFill>
            </a:endParaRPr>
          </a:p>
        </p:txBody>
      </p:sp>
      <p:cxnSp>
        <p:nvCxnSpPr>
          <p:cNvPr id="1067" name="Google Shape;1067;p192"/>
          <p:cNvCxnSpPr/>
          <p:nvPr/>
        </p:nvCxnSpPr>
        <p:spPr>
          <a:xfrm>
            <a:off x="1354675" y="1417875"/>
            <a:ext cx="947400" cy="12627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93"/>
          <p:cNvSpPr txBox="1"/>
          <p:nvPr>
            <p:ph type="title"/>
          </p:nvPr>
        </p:nvSpPr>
        <p:spPr>
          <a:xfrm>
            <a:off x="384450" y="339325"/>
            <a:ext cx="7382100" cy="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Dashboard</a:t>
            </a:r>
            <a:endParaRPr/>
          </a:p>
        </p:txBody>
      </p:sp>
      <p:sp>
        <p:nvSpPr>
          <p:cNvPr id="1073" name="Google Shape;1073;p193"/>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74" name="Google Shape;1074;p193"/>
          <p:cNvSpPr txBox="1"/>
          <p:nvPr/>
        </p:nvSpPr>
        <p:spPr>
          <a:xfrm>
            <a:off x="640075" y="3771900"/>
            <a:ext cx="7650600" cy="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 dashboard gives you some quick reports and metrics about your overall robot and job health. You can further drill down into the details by clicking the report or navigating to the other screens within </a:t>
            </a:r>
            <a:r>
              <a:rPr lang="en-US"/>
              <a:t>Orchestrator</a:t>
            </a:r>
            <a:r>
              <a:rPr lang="en-US"/>
              <a:t>. </a:t>
            </a:r>
            <a:endParaRPr/>
          </a:p>
        </p:txBody>
      </p:sp>
      <p:pic>
        <p:nvPicPr>
          <p:cNvPr id="1075" name="Google Shape;1075;p193"/>
          <p:cNvPicPr preferRelativeResize="0"/>
          <p:nvPr/>
        </p:nvPicPr>
        <p:blipFill>
          <a:blip r:embed="rId3">
            <a:alphaModFix/>
          </a:blip>
          <a:stretch>
            <a:fillRect/>
          </a:stretch>
        </p:blipFill>
        <p:spPr>
          <a:xfrm>
            <a:off x="1827500" y="909325"/>
            <a:ext cx="5493348" cy="2613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94"/>
          <p:cNvSpPr txBox="1"/>
          <p:nvPr>
            <p:ph type="title"/>
          </p:nvPr>
        </p:nvSpPr>
        <p:spPr>
          <a:xfrm>
            <a:off x="384450" y="339325"/>
            <a:ext cx="7382100" cy="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UiPath </a:t>
            </a:r>
            <a:r>
              <a:rPr lang="en-US"/>
              <a:t>Orchestrator Screens</a:t>
            </a:r>
            <a:endParaRPr/>
          </a:p>
        </p:txBody>
      </p:sp>
      <p:sp>
        <p:nvSpPr>
          <p:cNvPr id="1081" name="Google Shape;1081;p194"/>
          <p:cNvSpPr txBox="1"/>
          <p:nvPr>
            <p:ph idx="12" type="sldNum"/>
          </p:nvPr>
        </p:nvSpPr>
        <p:spPr>
          <a:xfrm>
            <a:off x="397120" y="45136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82" name="Google Shape;1082;p194"/>
          <p:cNvSpPr txBox="1"/>
          <p:nvPr/>
        </p:nvSpPr>
        <p:spPr>
          <a:xfrm>
            <a:off x="320125" y="1158325"/>
            <a:ext cx="27390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t>View and manage your robots, their status, and their transaction logs</a:t>
            </a:r>
            <a:endParaRPr b="1" sz="900"/>
          </a:p>
        </p:txBody>
      </p:sp>
      <p:sp>
        <p:nvSpPr>
          <p:cNvPr id="1083" name="Google Shape;1083;p194"/>
          <p:cNvSpPr txBox="1"/>
          <p:nvPr/>
        </p:nvSpPr>
        <p:spPr>
          <a:xfrm>
            <a:off x="3251288" y="1158325"/>
            <a:ext cx="27390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t>View the processes that your robots can execute</a:t>
            </a:r>
            <a:endParaRPr b="1" sz="900"/>
          </a:p>
        </p:txBody>
      </p:sp>
      <p:sp>
        <p:nvSpPr>
          <p:cNvPr id="1084" name="Google Shape;1084;p194"/>
          <p:cNvSpPr txBox="1"/>
          <p:nvPr/>
        </p:nvSpPr>
        <p:spPr>
          <a:xfrm>
            <a:off x="6182463" y="1158325"/>
            <a:ext cx="27390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t>Check status of running and historical jobs and view their transaction logs</a:t>
            </a:r>
            <a:endParaRPr b="1" sz="900"/>
          </a:p>
        </p:txBody>
      </p:sp>
      <p:sp>
        <p:nvSpPr>
          <p:cNvPr id="1085" name="Google Shape;1085;p194"/>
          <p:cNvSpPr txBox="1"/>
          <p:nvPr/>
        </p:nvSpPr>
        <p:spPr>
          <a:xfrm>
            <a:off x="332263" y="3047550"/>
            <a:ext cx="27390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t>Configure recurring schedules or event-based execution of jobs</a:t>
            </a:r>
            <a:endParaRPr b="1" sz="900"/>
          </a:p>
        </p:txBody>
      </p:sp>
      <p:sp>
        <p:nvSpPr>
          <p:cNvPr id="1086" name="Google Shape;1086;p194"/>
          <p:cNvSpPr txBox="1"/>
          <p:nvPr/>
        </p:nvSpPr>
        <p:spPr>
          <a:xfrm>
            <a:off x="3251288" y="3036425"/>
            <a:ext cx="27390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t>Maintain global variables that can be used by all of your robots</a:t>
            </a:r>
            <a:endParaRPr b="1" sz="900"/>
          </a:p>
        </p:txBody>
      </p:sp>
      <p:sp>
        <p:nvSpPr>
          <p:cNvPr id="1087" name="Google Shape;1087;p194"/>
          <p:cNvSpPr txBox="1"/>
          <p:nvPr/>
        </p:nvSpPr>
        <p:spPr>
          <a:xfrm>
            <a:off x="6362449" y="3036425"/>
            <a:ext cx="25470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t>Use transaction queues to give your robots work</a:t>
            </a:r>
            <a:endParaRPr b="1" sz="900"/>
          </a:p>
        </p:txBody>
      </p:sp>
      <p:sp>
        <p:nvSpPr>
          <p:cNvPr id="1088" name="Google Shape;1088;p194"/>
          <p:cNvSpPr txBox="1"/>
          <p:nvPr/>
        </p:nvSpPr>
        <p:spPr>
          <a:xfrm>
            <a:off x="327250" y="853700"/>
            <a:ext cx="27390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000FF"/>
                </a:solidFill>
              </a:rPr>
              <a:t>ROBOTS</a:t>
            </a:r>
            <a:endParaRPr b="1">
              <a:solidFill>
                <a:srgbClr val="0000FF"/>
              </a:solidFill>
            </a:endParaRPr>
          </a:p>
        </p:txBody>
      </p:sp>
      <p:sp>
        <p:nvSpPr>
          <p:cNvPr id="1089" name="Google Shape;1089;p194"/>
          <p:cNvSpPr txBox="1"/>
          <p:nvPr/>
        </p:nvSpPr>
        <p:spPr>
          <a:xfrm>
            <a:off x="3254850" y="853700"/>
            <a:ext cx="27390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000FF"/>
                </a:solidFill>
              </a:rPr>
              <a:t>PROCESSES</a:t>
            </a:r>
            <a:endParaRPr b="1">
              <a:solidFill>
                <a:srgbClr val="0000FF"/>
              </a:solidFill>
            </a:endParaRPr>
          </a:p>
        </p:txBody>
      </p:sp>
      <p:sp>
        <p:nvSpPr>
          <p:cNvPr id="1090" name="Google Shape;1090;p194"/>
          <p:cNvSpPr txBox="1"/>
          <p:nvPr/>
        </p:nvSpPr>
        <p:spPr>
          <a:xfrm>
            <a:off x="6170325" y="853700"/>
            <a:ext cx="27390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000FF"/>
                </a:solidFill>
              </a:rPr>
              <a:t>JOBS</a:t>
            </a:r>
            <a:endParaRPr b="1">
              <a:solidFill>
                <a:srgbClr val="0000FF"/>
              </a:solidFill>
            </a:endParaRPr>
          </a:p>
        </p:txBody>
      </p:sp>
      <p:sp>
        <p:nvSpPr>
          <p:cNvPr id="1091" name="Google Shape;1091;p194"/>
          <p:cNvSpPr txBox="1"/>
          <p:nvPr/>
        </p:nvSpPr>
        <p:spPr>
          <a:xfrm>
            <a:off x="329763" y="2762175"/>
            <a:ext cx="27390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000FF"/>
                </a:solidFill>
              </a:rPr>
              <a:t>Triggers</a:t>
            </a:r>
            <a:endParaRPr b="1">
              <a:solidFill>
                <a:srgbClr val="0000FF"/>
              </a:solidFill>
            </a:endParaRPr>
          </a:p>
        </p:txBody>
      </p:sp>
      <p:sp>
        <p:nvSpPr>
          <p:cNvPr id="1092" name="Google Shape;1092;p194"/>
          <p:cNvSpPr txBox="1"/>
          <p:nvPr/>
        </p:nvSpPr>
        <p:spPr>
          <a:xfrm>
            <a:off x="3257363" y="2762175"/>
            <a:ext cx="27390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000FF"/>
                </a:solidFill>
              </a:rPr>
              <a:t>ASSETS</a:t>
            </a:r>
            <a:endParaRPr b="1">
              <a:solidFill>
                <a:srgbClr val="0000FF"/>
              </a:solidFill>
            </a:endParaRPr>
          </a:p>
        </p:txBody>
      </p:sp>
      <p:sp>
        <p:nvSpPr>
          <p:cNvPr id="1093" name="Google Shape;1093;p194"/>
          <p:cNvSpPr txBox="1"/>
          <p:nvPr/>
        </p:nvSpPr>
        <p:spPr>
          <a:xfrm>
            <a:off x="6172838" y="2762175"/>
            <a:ext cx="27390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000FF"/>
                </a:solidFill>
              </a:rPr>
              <a:t>QUEUES</a:t>
            </a:r>
            <a:endParaRPr b="1">
              <a:solidFill>
                <a:srgbClr val="0000FF"/>
              </a:solidFill>
            </a:endParaRPr>
          </a:p>
        </p:txBody>
      </p:sp>
      <p:sp>
        <p:nvSpPr>
          <p:cNvPr id="1094" name="Google Shape;1094;p194"/>
          <p:cNvSpPr txBox="1"/>
          <p:nvPr/>
        </p:nvSpPr>
        <p:spPr>
          <a:xfrm>
            <a:off x="332299" y="4572975"/>
            <a:ext cx="80340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Additionally, you can access your user profile screen and view audit logs of human interactions within Orchestrator.</a:t>
            </a:r>
            <a:endParaRPr sz="1000"/>
          </a:p>
        </p:txBody>
      </p:sp>
      <p:pic>
        <p:nvPicPr>
          <p:cNvPr id="1095" name="Google Shape;1095;p194"/>
          <p:cNvPicPr preferRelativeResize="0"/>
          <p:nvPr/>
        </p:nvPicPr>
        <p:blipFill>
          <a:blip r:embed="rId3">
            <a:alphaModFix/>
          </a:blip>
          <a:stretch>
            <a:fillRect/>
          </a:stretch>
        </p:blipFill>
        <p:spPr>
          <a:xfrm>
            <a:off x="384450" y="1564950"/>
            <a:ext cx="2622109" cy="1106475"/>
          </a:xfrm>
          <a:prstGeom prst="rect">
            <a:avLst/>
          </a:prstGeom>
          <a:noFill/>
          <a:ln>
            <a:noFill/>
          </a:ln>
        </p:spPr>
      </p:pic>
      <p:pic>
        <p:nvPicPr>
          <p:cNvPr id="1096" name="Google Shape;1096;p194"/>
          <p:cNvPicPr preferRelativeResize="0"/>
          <p:nvPr/>
        </p:nvPicPr>
        <p:blipFill>
          <a:blip r:embed="rId4">
            <a:alphaModFix/>
          </a:blip>
          <a:stretch>
            <a:fillRect/>
          </a:stretch>
        </p:blipFill>
        <p:spPr>
          <a:xfrm>
            <a:off x="3233900" y="1564950"/>
            <a:ext cx="2704228" cy="1121325"/>
          </a:xfrm>
          <a:prstGeom prst="rect">
            <a:avLst/>
          </a:prstGeom>
          <a:noFill/>
          <a:ln>
            <a:noFill/>
          </a:ln>
        </p:spPr>
      </p:pic>
      <p:pic>
        <p:nvPicPr>
          <p:cNvPr id="1097" name="Google Shape;1097;p194"/>
          <p:cNvPicPr preferRelativeResize="0"/>
          <p:nvPr/>
        </p:nvPicPr>
        <p:blipFill>
          <a:blip r:embed="rId5">
            <a:alphaModFix/>
          </a:blip>
          <a:stretch>
            <a:fillRect/>
          </a:stretch>
        </p:blipFill>
        <p:spPr>
          <a:xfrm>
            <a:off x="6210050" y="1565500"/>
            <a:ext cx="2704226" cy="1122359"/>
          </a:xfrm>
          <a:prstGeom prst="rect">
            <a:avLst/>
          </a:prstGeom>
          <a:noFill/>
          <a:ln>
            <a:noFill/>
          </a:ln>
        </p:spPr>
      </p:pic>
      <p:pic>
        <p:nvPicPr>
          <p:cNvPr id="1098" name="Google Shape;1098;p194"/>
          <p:cNvPicPr preferRelativeResize="0"/>
          <p:nvPr/>
        </p:nvPicPr>
        <p:blipFill>
          <a:blip r:embed="rId6">
            <a:alphaModFix/>
          </a:blip>
          <a:stretch>
            <a:fillRect/>
          </a:stretch>
        </p:blipFill>
        <p:spPr>
          <a:xfrm>
            <a:off x="397125" y="3489000"/>
            <a:ext cx="2622102" cy="1081373"/>
          </a:xfrm>
          <a:prstGeom prst="rect">
            <a:avLst/>
          </a:prstGeom>
          <a:noFill/>
          <a:ln>
            <a:noFill/>
          </a:ln>
        </p:spPr>
      </p:pic>
      <p:pic>
        <p:nvPicPr>
          <p:cNvPr id="1099" name="Google Shape;1099;p194"/>
          <p:cNvPicPr preferRelativeResize="0"/>
          <p:nvPr/>
        </p:nvPicPr>
        <p:blipFill>
          <a:blip r:embed="rId7">
            <a:alphaModFix/>
          </a:blip>
          <a:stretch>
            <a:fillRect/>
          </a:stretch>
        </p:blipFill>
        <p:spPr>
          <a:xfrm>
            <a:off x="3257375" y="3488991"/>
            <a:ext cx="2739001" cy="1119713"/>
          </a:xfrm>
          <a:prstGeom prst="rect">
            <a:avLst/>
          </a:prstGeom>
          <a:noFill/>
          <a:ln>
            <a:noFill/>
          </a:ln>
        </p:spPr>
      </p:pic>
      <p:pic>
        <p:nvPicPr>
          <p:cNvPr id="1100" name="Google Shape;1100;p194"/>
          <p:cNvPicPr preferRelativeResize="0"/>
          <p:nvPr/>
        </p:nvPicPr>
        <p:blipFill>
          <a:blip r:embed="rId8">
            <a:alphaModFix/>
          </a:blip>
          <a:stretch>
            <a:fillRect/>
          </a:stretch>
        </p:blipFill>
        <p:spPr>
          <a:xfrm>
            <a:off x="6362450" y="3494750"/>
            <a:ext cx="2472961" cy="1018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195"/>
          <p:cNvSpPr txBox="1"/>
          <p:nvPr>
            <p:ph idx="1" type="body"/>
          </p:nvPr>
        </p:nvSpPr>
        <p:spPr>
          <a:xfrm>
            <a:off x="397125" y="1538600"/>
            <a:ext cx="4106100" cy="3170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US" sz="1000" u="sng"/>
              <a:t>Business Domain Owner (Process Owner)</a:t>
            </a:r>
            <a:r>
              <a:rPr lang="en-US" sz="1000"/>
              <a:t> - One per domain. Owns and oversees the automations within a domain (folder) and is ultimately accountable for impacted process. Approves (or delegates approval of) access requests and automation deployments</a:t>
            </a:r>
            <a:endParaRPr sz="1000"/>
          </a:p>
          <a:p>
            <a:pPr indent="-292100" lvl="0" marL="457200" rtl="0" algn="l">
              <a:spcBef>
                <a:spcPts val="1000"/>
              </a:spcBef>
              <a:spcAft>
                <a:spcPts val="0"/>
              </a:spcAft>
              <a:buSzPts val="1000"/>
              <a:buChar char="●"/>
            </a:pPr>
            <a:r>
              <a:rPr b="1" lang="en-US" sz="1000" u="sng"/>
              <a:t>Business Application Owner / Process SME</a:t>
            </a:r>
            <a:r>
              <a:rPr lang="en-US" sz="1000"/>
              <a:t> - optional role. The subject matter expert of one or more specific automations. May accept delegation of some duties from business domain owner</a:t>
            </a:r>
            <a:endParaRPr sz="1000"/>
          </a:p>
          <a:p>
            <a:pPr indent="-292100" lvl="0" marL="457200" rtl="0" algn="l">
              <a:spcBef>
                <a:spcPts val="1000"/>
              </a:spcBef>
              <a:spcAft>
                <a:spcPts val="0"/>
              </a:spcAft>
              <a:buSzPts val="1000"/>
              <a:buChar char="●"/>
            </a:pPr>
            <a:r>
              <a:rPr b="1" lang="en-US" sz="1000" u="sng">
                <a:solidFill>
                  <a:schemeClr val="lt2"/>
                </a:solidFill>
              </a:rPr>
              <a:t>Business Credential Owner</a:t>
            </a:r>
            <a:r>
              <a:rPr lang="en-US" sz="1000">
                <a:solidFill>
                  <a:schemeClr val="lt2"/>
                </a:solidFill>
              </a:rPr>
              <a:t> - A business credential owner requests, owns,  and maintains the generic credentials used by robots to access business systems</a:t>
            </a:r>
            <a:endParaRPr sz="1000">
              <a:solidFill>
                <a:schemeClr val="lt2"/>
              </a:solidFill>
            </a:endParaRPr>
          </a:p>
          <a:p>
            <a:pPr indent="-292100" lvl="0" marL="457200" rtl="0" algn="l">
              <a:spcBef>
                <a:spcPts val="1000"/>
              </a:spcBef>
              <a:spcAft>
                <a:spcPts val="0"/>
              </a:spcAft>
              <a:buClr>
                <a:schemeClr val="lt2"/>
              </a:buClr>
              <a:buSzPts val="1000"/>
              <a:buChar char="●"/>
            </a:pPr>
            <a:r>
              <a:rPr b="1" lang="en-US" sz="1000" u="sng">
                <a:solidFill>
                  <a:schemeClr val="lt2"/>
                </a:solidFill>
              </a:rPr>
              <a:t>Business Viewer</a:t>
            </a:r>
            <a:r>
              <a:rPr b="1" lang="en-US" sz="1000">
                <a:solidFill>
                  <a:schemeClr val="lt2"/>
                </a:solidFill>
              </a:rPr>
              <a:t> </a:t>
            </a:r>
            <a:r>
              <a:rPr lang="en-US" sz="1000">
                <a:solidFill>
                  <a:schemeClr val="lt2"/>
                </a:solidFill>
              </a:rPr>
              <a:t>- A business viewer is any line-of-business process worker who has a need to monitor the progress of the robots</a:t>
            </a:r>
            <a:endParaRPr sz="1000">
              <a:solidFill>
                <a:schemeClr val="lt2"/>
              </a:solidFill>
            </a:endParaRPr>
          </a:p>
          <a:p>
            <a:pPr indent="0" lvl="0" marL="0" rtl="0" algn="l">
              <a:spcBef>
                <a:spcPts val="0"/>
              </a:spcBef>
              <a:spcAft>
                <a:spcPts val="0"/>
              </a:spcAft>
              <a:buNone/>
            </a:pPr>
            <a:r>
              <a:t/>
            </a:r>
            <a:endParaRPr sz="1000"/>
          </a:p>
        </p:txBody>
      </p:sp>
      <p:sp>
        <p:nvSpPr>
          <p:cNvPr id="1106" name="Google Shape;1106;p195"/>
          <p:cNvSpPr txBox="1"/>
          <p:nvPr>
            <p:ph idx="2" type="body"/>
          </p:nvPr>
        </p:nvSpPr>
        <p:spPr>
          <a:xfrm>
            <a:off x="4688200" y="1493975"/>
            <a:ext cx="4107600" cy="32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US" sz="1000" u="sng">
                <a:solidFill>
                  <a:schemeClr val="lt2"/>
                </a:solidFill>
              </a:rPr>
              <a:t>Technical Domain Owner / System Owner</a:t>
            </a:r>
            <a:r>
              <a:rPr lang="en-US" sz="1000">
                <a:solidFill>
                  <a:schemeClr val="lt2"/>
                </a:solidFill>
              </a:rPr>
              <a:t> - One per domain. Manages the technical aspects of the robots and automations within a domain and coordinates releases of new or enhanced automation deployments</a:t>
            </a:r>
            <a:endParaRPr sz="1000">
              <a:solidFill>
                <a:schemeClr val="lt2"/>
              </a:solidFill>
            </a:endParaRPr>
          </a:p>
          <a:p>
            <a:pPr indent="-292100" lvl="0" marL="457200" rtl="0" algn="l">
              <a:spcBef>
                <a:spcPts val="1000"/>
              </a:spcBef>
              <a:spcAft>
                <a:spcPts val="0"/>
              </a:spcAft>
              <a:buClr>
                <a:schemeClr val="lt2"/>
              </a:buClr>
              <a:buSzPts val="1000"/>
              <a:buChar char="●"/>
            </a:pPr>
            <a:r>
              <a:rPr b="1" lang="en-US" sz="1000" u="sng">
                <a:solidFill>
                  <a:schemeClr val="lt2"/>
                </a:solidFill>
              </a:rPr>
              <a:t>Technical Application Owner</a:t>
            </a:r>
            <a:r>
              <a:rPr lang="en-US" sz="1000">
                <a:solidFill>
                  <a:schemeClr val="lt2"/>
                </a:solidFill>
              </a:rPr>
              <a:t> - optional role. Accountable for the technical ownership and lifecycle of one or more specific automations. May accept delegation of some duties from the technical domain owner</a:t>
            </a:r>
            <a:endParaRPr i="1" sz="1000"/>
          </a:p>
          <a:p>
            <a:pPr indent="0" lvl="0" marL="457200" rtl="0" algn="l">
              <a:spcBef>
                <a:spcPts val="300"/>
              </a:spcBef>
              <a:spcAft>
                <a:spcPts val="0"/>
              </a:spcAft>
              <a:buNone/>
            </a:pPr>
            <a:r>
              <a:t/>
            </a:r>
            <a:endParaRPr i="1" sz="1000"/>
          </a:p>
          <a:p>
            <a:pPr indent="-292100" lvl="0" marL="457200" rtl="0" algn="l">
              <a:spcBef>
                <a:spcPts val="0"/>
              </a:spcBef>
              <a:spcAft>
                <a:spcPts val="0"/>
              </a:spcAft>
              <a:buSzPts val="1000"/>
              <a:buChar char="●"/>
            </a:pPr>
            <a:r>
              <a:rPr b="1" lang="en-US" sz="1000" u="sng"/>
              <a:t>Robot Owner</a:t>
            </a:r>
            <a:r>
              <a:rPr lang="en-US" sz="1000"/>
              <a:t> - </a:t>
            </a:r>
            <a:r>
              <a:rPr lang="en-US" sz="1000">
                <a:solidFill>
                  <a:schemeClr val="lt2"/>
                </a:solidFill>
              </a:rPr>
              <a:t>The robot owner is primarily accountable for the technical ownership and lifecycle of a UiPath robot and owns/maintains the primary generic credential used by any unattended robot to login to its hosting back-office server</a:t>
            </a:r>
            <a:endParaRPr sz="1000">
              <a:solidFill>
                <a:schemeClr val="lt2"/>
              </a:solidFill>
            </a:endParaRPr>
          </a:p>
          <a:p>
            <a:pPr indent="-292100" lvl="0" marL="457200" rtl="0" algn="l">
              <a:spcBef>
                <a:spcPts val="1000"/>
              </a:spcBef>
              <a:spcAft>
                <a:spcPts val="0"/>
              </a:spcAft>
              <a:buClr>
                <a:schemeClr val="lt2"/>
              </a:buClr>
              <a:buSzPts val="1000"/>
              <a:buChar char="●"/>
            </a:pPr>
            <a:r>
              <a:rPr b="1" lang="en-US" sz="1000" u="sng">
                <a:solidFill>
                  <a:schemeClr val="lt2"/>
                </a:solidFill>
              </a:rPr>
              <a:t>Robot Operator</a:t>
            </a:r>
            <a:r>
              <a:rPr lang="en-US" sz="1000">
                <a:solidFill>
                  <a:schemeClr val="lt2"/>
                </a:solidFill>
              </a:rPr>
              <a:t> - The robot operator performs the daily scheduling, controlling, and monitoring activities of the robots within a domain</a:t>
            </a:r>
            <a:endParaRPr sz="1000">
              <a:solidFill>
                <a:schemeClr val="lt2"/>
              </a:solidFill>
            </a:endParaRPr>
          </a:p>
          <a:p>
            <a:pPr indent="-292100" lvl="0" marL="457200" rtl="0" algn="l">
              <a:spcBef>
                <a:spcPts val="1000"/>
              </a:spcBef>
              <a:spcAft>
                <a:spcPts val="0"/>
              </a:spcAft>
              <a:buClr>
                <a:schemeClr val="lt2"/>
              </a:buClr>
              <a:buSzPts val="1000"/>
              <a:buChar char="●"/>
            </a:pPr>
            <a:r>
              <a:rPr b="1" lang="en-US" sz="1000" u="sng">
                <a:solidFill>
                  <a:schemeClr val="lt2"/>
                </a:solidFill>
              </a:rPr>
              <a:t>Developer</a:t>
            </a:r>
            <a:r>
              <a:rPr lang="en-US" sz="1000">
                <a:solidFill>
                  <a:schemeClr val="lt2"/>
                </a:solidFill>
              </a:rPr>
              <a:t> - Qualified IT professional who develops and enhances automation applications. Has direct deployment capabilities in development environments.</a:t>
            </a:r>
            <a:endParaRPr sz="1000">
              <a:solidFill>
                <a:schemeClr val="lt2"/>
              </a:solidFill>
            </a:endParaRPr>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000"/>
          </a:p>
        </p:txBody>
      </p:sp>
      <p:sp>
        <p:nvSpPr>
          <p:cNvPr id="1107" name="Google Shape;1107;p195"/>
          <p:cNvSpPr txBox="1"/>
          <p:nvPr>
            <p:ph type="title"/>
          </p:nvPr>
        </p:nvSpPr>
        <p:spPr>
          <a:xfrm>
            <a:off x="384450" y="339325"/>
            <a:ext cx="7382100" cy="5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UiPath Orchestrator Roles</a:t>
            </a:r>
            <a:endParaRPr/>
          </a:p>
        </p:txBody>
      </p:sp>
      <p:sp>
        <p:nvSpPr>
          <p:cNvPr id="1108" name="Google Shape;1108;p195"/>
          <p:cNvSpPr txBox="1"/>
          <p:nvPr>
            <p:ph idx="12" type="sldNum"/>
          </p:nvPr>
        </p:nvSpPr>
        <p:spPr>
          <a:xfrm>
            <a:off x="4415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09" name="Google Shape;1109;p195"/>
          <p:cNvSpPr txBox="1"/>
          <p:nvPr/>
        </p:nvSpPr>
        <p:spPr>
          <a:xfrm>
            <a:off x="397275" y="926900"/>
            <a:ext cx="83541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Access to your </a:t>
            </a:r>
            <a:r>
              <a:rPr i="1" lang="en-US" sz="1200"/>
              <a:t>Unit </a:t>
            </a:r>
            <a:r>
              <a:rPr lang="en-US" sz="1200"/>
              <a:t>is </a:t>
            </a:r>
            <a:r>
              <a:rPr b="1" lang="en-US" sz="1200"/>
              <a:t>governed by a</a:t>
            </a:r>
            <a:r>
              <a:rPr lang="en-US" sz="1200"/>
              <a:t> </a:t>
            </a:r>
            <a:r>
              <a:rPr b="1" lang="en-US" sz="1200"/>
              <a:t>collection of roles</a:t>
            </a:r>
            <a:r>
              <a:rPr lang="en-US" sz="1200"/>
              <a:t> which allow each user to perform a specific function (or group of functions). Below are a list of the roles a user can have within a </a:t>
            </a:r>
            <a:r>
              <a:rPr i="1" lang="en-US" sz="1200"/>
              <a:t>Unit</a:t>
            </a:r>
            <a:r>
              <a:rPr lang="en-US" sz="1200"/>
              <a:t>.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96"/>
          <p:cNvSpPr txBox="1"/>
          <p:nvPr>
            <p:ph idx="2" type="body"/>
          </p:nvPr>
        </p:nvSpPr>
        <p:spPr>
          <a:xfrm>
            <a:off x="4311150" y="1006999"/>
            <a:ext cx="4440300" cy="3702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lang="en-US"/>
              <a:t>You will also have one or more robots dedicated to your </a:t>
            </a:r>
            <a:r>
              <a:rPr b="1" i="1" lang="en-US"/>
              <a:t>Unit</a:t>
            </a:r>
            <a:r>
              <a:rPr lang="en-US"/>
              <a:t> and connected to Orchestrator.</a:t>
            </a:r>
            <a:endParaRPr/>
          </a:p>
          <a:p>
            <a:pPr indent="0" lvl="0" marL="0" rtl="0" algn="l">
              <a:spcBef>
                <a:spcPts val="1275"/>
              </a:spcBef>
              <a:spcAft>
                <a:spcPts val="0"/>
              </a:spcAft>
              <a:buClr>
                <a:schemeClr val="dk1"/>
              </a:buClr>
              <a:buSzPts val="1100"/>
              <a:buFont typeface="Arial"/>
              <a:buNone/>
            </a:pPr>
            <a:r>
              <a:rPr lang="en-US"/>
              <a:t>Robots can be deployed directly onto you and colleagues’ laptops as </a:t>
            </a:r>
            <a:r>
              <a:rPr b="1" i="1" lang="en-US"/>
              <a:t>Attended Robots</a:t>
            </a:r>
            <a:r>
              <a:rPr lang="en-US"/>
              <a:t>.</a:t>
            </a:r>
            <a:endParaRPr/>
          </a:p>
          <a:p>
            <a:pPr indent="0" lvl="0" marL="0" rtl="0" algn="l">
              <a:spcBef>
                <a:spcPts val="1275"/>
              </a:spcBef>
              <a:spcAft>
                <a:spcPts val="0"/>
              </a:spcAft>
              <a:buClr>
                <a:schemeClr val="dk1"/>
              </a:buClr>
              <a:buSzPts val="1100"/>
              <a:buFont typeface="Arial"/>
              <a:buNone/>
            </a:pPr>
            <a:r>
              <a:rPr lang="en-US"/>
              <a:t>Additionally, you can be provided with group of back-office servers, where each server can run one or more </a:t>
            </a:r>
            <a:r>
              <a:rPr b="1" i="1" lang="en-US"/>
              <a:t>Unattended Robots</a:t>
            </a:r>
            <a:r>
              <a:rPr lang="en-US"/>
              <a:t>.</a:t>
            </a:r>
            <a:endParaRPr/>
          </a:p>
          <a:p>
            <a:pPr indent="0" lvl="0" marL="0" rtl="0" algn="l">
              <a:spcBef>
                <a:spcPts val="1275"/>
              </a:spcBef>
              <a:spcAft>
                <a:spcPts val="0"/>
              </a:spcAft>
              <a:buNone/>
            </a:pPr>
            <a:r>
              <a:rPr lang="en-US"/>
              <a:t>The actual situation will vary based on your unique use-case.</a:t>
            </a:r>
            <a:endParaRPr/>
          </a:p>
        </p:txBody>
      </p:sp>
      <p:sp>
        <p:nvSpPr>
          <p:cNvPr id="1115" name="Google Shape;1115;p196"/>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Your robots</a:t>
            </a:r>
            <a:endParaRPr/>
          </a:p>
        </p:txBody>
      </p:sp>
      <p:sp>
        <p:nvSpPr>
          <p:cNvPr id="1116" name="Google Shape;1116;p196"/>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17" name="Google Shape;1117;p196"/>
          <p:cNvPicPr preferRelativeResize="0"/>
          <p:nvPr/>
        </p:nvPicPr>
        <p:blipFill>
          <a:blip r:embed="rId3">
            <a:alphaModFix/>
          </a:blip>
          <a:stretch>
            <a:fillRect/>
          </a:stretch>
        </p:blipFill>
        <p:spPr>
          <a:xfrm>
            <a:off x="457200" y="1006999"/>
            <a:ext cx="3654751" cy="3506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97"/>
          <p:cNvSpPr txBox="1"/>
          <p:nvPr>
            <p:ph idx="1" type="body"/>
          </p:nvPr>
        </p:nvSpPr>
        <p:spPr>
          <a:xfrm>
            <a:off x="397125" y="3509575"/>
            <a:ext cx="4106100" cy="9366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lang="en-US" sz="1400"/>
              <a:t>Attended robots can be controlled from your system tray. Here you can launch jobs directly from your laptop.</a:t>
            </a:r>
            <a:endParaRPr sz="1400"/>
          </a:p>
        </p:txBody>
      </p:sp>
      <p:sp>
        <p:nvSpPr>
          <p:cNvPr id="1123" name="Google Shape;1123;p197"/>
          <p:cNvSpPr txBox="1"/>
          <p:nvPr>
            <p:ph idx="2" type="body"/>
          </p:nvPr>
        </p:nvSpPr>
        <p:spPr>
          <a:xfrm>
            <a:off x="4643800" y="3509575"/>
            <a:ext cx="4107600" cy="9366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lang="en-US" sz="1400"/>
              <a:t>Unattended robots can only be controlled from UiPath Orchestrator using Jobs, Schedules, and/or Queues.</a:t>
            </a:r>
            <a:endParaRPr sz="1400"/>
          </a:p>
        </p:txBody>
      </p:sp>
      <p:sp>
        <p:nvSpPr>
          <p:cNvPr id="1124" name="Google Shape;1124;p197"/>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Controlling Your Robots</a:t>
            </a:r>
            <a:endParaRPr/>
          </a:p>
        </p:txBody>
      </p:sp>
      <p:sp>
        <p:nvSpPr>
          <p:cNvPr id="1125" name="Google Shape;1125;p197"/>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26" name="Google Shape;1126;p197"/>
          <p:cNvPicPr preferRelativeResize="0"/>
          <p:nvPr/>
        </p:nvPicPr>
        <p:blipFill>
          <a:blip r:embed="rId3">
            <a:alphaModFix/>
          </a:blip>
          <a:stretch>
            <a:fillRect/>
          </a:stretch>
        </p:blipFill>
        <p:spPr>
          <a:xfrm>
            <a:off x="951749" y="1368375"/>
            <a:ext cx="2371475" cy="2141200"/>
          </a:xfrm>
          <a:prstGeom prst="rect">
            <a:avLst/>
          </a:prstGeom>
          <a:noFill/>
          <a:ln>
            <a:noFill/>
          </a:ln>
        </p:spPr>
      </p:pic>
      <p:sp>
        <p:nvSpPr>
          <p:cNvPr id="1127" name="Google Shape;1127;p197"/>
          <p:cNvSpPr txBox="1"/>
          <p:nvPr/>
        </p:nvSpPr>
        <p:spPr>
          <a:xfrm>
            <a:off x="655450" y="947350"/>
            <a:ext cx="30021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000FF"/>
                </a:solidFill>
              </a:rPr>
              <a:t>Attended Robots</a:t>
            </a:r>
            <a:endParaRPr b="1">
              <a:solidFill>
                <a:srgbClr val="0000FF"/>
              </a:solidFill>
            </a:endParaRPr>
          </a:p>
        </p:txBody>
      </p:sp>
      <p:pic>
        <p:nvPicPr>
          <p:cNvPr id="1128" name="Google Shape;1128;p197"/>
          <p:cNvPicPr preferRelativeResize="0"/>
          <p:nvPr/>
        </p:nvPicPr>
        <p:blipFill>
          <a:blip r:embed="rId4">
            <a:alphaModFix/>
          </a:blip>
          <a:stretch>
            <a:fillRect/>
          </a:stretch>
        </p:blipFill>
        <p:spPr>
          <a:xfrm>
            <a:off x="4688200" y="1368375"/>
            <a:ext cx="3723175" cy="1415200"/>
          </a:xfrm>
          <a:prstGeom prst="rect">
            <a:avLst/>
          </a:prstGeom>
          <a:noFill/>
          <a:ln>
            <a:noFill/>
          </a:ln>
        </p:spPr>
      </p:pic>
      <p:sp>
        <p:nvSpPr>
          <p:cNvPr id="1129" name="Google Shape;1129;p197"/>
          <p:cNvSpPr txBox="1"/>
          <p:nvPr/>
        </p:nvSpPr>
        <p:spPr>
          <a:xfrm>
            <a:off x="4688138" y="947350"/>
            <a:ext cx="37233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000FF"/>
                </a:solidFill>
              </a:rPr>
              <a:t>Unattended </a:t>
            </a:r>
            <a:r>
              <a:rPr b="1" lang="en-US">
                <a:solidFill>
                  <a:srgbClr val="0000FF"/>
                </a:solidFill>
              </a:rPr>
              <a:t>Robots</a:t>
            </a:r>
            <a:endParaRPr b="1">
              <a:solidFill>
                <a:srgbClr val="0000FF"/>
              </a:solidFill>
            </a:endParaRPr>
          </a:p>
        </p:txBody>
      </p:sp>
      <p:sp>
        <p:nvSpPr>
          <p:cNvPr id="1130" name="Google Shape;1130;p197"/>
          <p:cNvSpPr txBox="1"/>
          <p:nvPr/>
        </p:nvSpPr>
        <p:spPr>
          <a:xfrm>
            <a:off x="397125" y="4553025"/>
            <a:ext cx="52728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Note that </a:t>
            </a:r>
            <a:r>
              <a:rPr b="1" i="1" lang="en-US" sz="1200"/>
              <a:t>all robots</a:t>
            </a:r>
            <a:r>
              <a:rPr i="1" lang="en-US" sz="1200"/>
              <a:t> can be </a:t>
            </a:r>
            <a:r>
              <a:rPr b="1" i="1" lang="en-US" sz="1200"/>
              <a:t>monitored in UiPath Orchestrator</a:t>
            </a:r>
            <a:r>
              <a:rPr i="1" lang="en-US" sz="1200"/>
              <a:t>!</a:t>
            </a:r>
            <a:endParaRPr i="1"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98"/>
          <p:cNvSpPr txBox="1"/>
          <p:nvPr>
            <p:ph idx="2" type="body"/>
          </p:nvPr>
        </p:nvSpPr>
        <p:spPr>
          <a:xfrm>
            <a:off x="4643804" y="1354931"/>
            <a:ext cx="41076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lang="en-US"/>
              <a:t>Finally, in order to support your development, testing, deployment, and change management process, your </a:t>
            </a:r>
            <a:r>
              <a:rPr i="1" lang="en-US"/>
              <a:t>Unit </a:t>
            </a:r>
            <a:r>
              <a:rPr lang="en-US"/>
              <a:t>and its robots can be duplicated in up to </a:t>
            </a:r>
            <a:r>
              <a:rPr b="1" lang="en-US"/>
              <a:t>four different managed </a:t>
            </a:r>
            <a:r>
              <a:rPr b="1" lang="en-US"/>
              <a:t>environments</a:t>
            </a:r>
            <a:r>
              <a:rPr lang="en-US"/>
              <a:t>. </a:t>
            </a:r>
            <a:endParaRPr/>
          </a:p>
          <a:p>
            <a:pPr indent="-336550" lvl="0" marL="457200" rtl="0" algn="l">
              <a:spcBef>
                <a:spcPts val="1275"/>
              </a:spcBef>
              <a:spcAft>
                <a:spcPts val="0"/>
              </a:spcAft>
              <a:buSzPts val="1700"/>
              <a:buChar char="●"/>
            </a:pPr>
            <a:r>
              <a:rPr b="1" lang="en-US" u="sng"/>
              <a:t>Dev/Test</a:t>
            </a:r>
            <a:r>
              <a:rPr lang="en-US" u="sng"/>
              <a:t> </a:t>
            </a:r>
            <a:r>
              <a:rPr lang="en-US"/>
              <a:t>- Development, unit-testing, </a:t>
            </a:r>
            <a:r>
              <a:rPr lang="en-US">
                <a:solidFill>
                  <a:schemeClr val="dk1"/>
                </a:solidFill>
              </a:rPr>
              <a:t>System acceptance testing, and </a:t>
            </a:r>
            <a:r>
              <a:rPr lang="en-US"/>
              <a:t>PoCs</a:t>
            </a:r>
            <a:endParaRPr/>
          </a:p>
          <a:p>
            <a:pPr indent="-336550" lvl="0" marL="457200" rtl="0" algn="l">
              <a:spcBef>
                <a:spcPts val="0"/>
              </a:spcBef>
              <a:spcAft>
                <a:spcPts val="0"/>
              </a:spcAft>
              <a:buSzPts val="1700"/>
              <a:buChar char="●"/>
            </a:pPr>
            <a:r>
              <a:rPr b="1" lang="en-US" u="sng"/>
              <a:t>Pre-Prod </a:t>
            </a:r>
            <a:r>
              <a:rPr lang="en-US"/>
              <a:t>- User acceptance testing and training</a:t>
            </a:r>
            <a:endParaRPr/>
          </a:p>
          <a:p>
            <a:pPr indent="-336550" lvl="0" marL="457200" rtl="0" algn="l">
              <a:spcBef>
                <a:spcPts val="0"/>
              </a:spcBef>
              <a:spcAft>
                <a:spcPts val="0"/>
              </a:spcAft>
              <a:buSzPts val="1700"/>
              <a:buChar char="●"/>
            </a:pPr>
            <a:r>
              <a:rPr b="1" lang="en-US" u="sng"/>
              <a:t>Prod </a:t>
            </a:r>
            <a:r>
              <a:rPr lang="en-US"/>
              <a:t>- Production environment</a:t>
            </a:r>
            <a:endParaRPr/>
          </a:p>
          <a:p>
            <a:pPr indent="0" lvl="0" marL="0" rtl="0" algn="l">
              <a:spcBef>
                <a:spcPts val="1275"/>
              </a:spcBef>
              <a:spcAft>
                <a:spcPts val="0"/>
              </a:spcAft>
              <a:buClr>
                <a:schemeClr val="dk1"/>
              </a:buClr>
              <a:buSzPts val="1100"/>
              <a:buFont typeface="Arial"/>
              <a:buNone/>
            </a:pPr>
            <a:r>
              <a:t/>
            </a:r>
            <a:endParaRPr/>
          </a:p>
          <a:p>
            <a:pPr indent="0" lvl="0" marL="0" rtl="0" algn="l">
              <a:spcBef>
                <a:spcPts val="1275"/>
              </a:spcBef>
              <a:spcAft>
                <a:spcPts val="0"/>
              </a:spcAft>
              <a:buNone/>
            </a:pPr>
            <a:r>
              <a:t/>
            </a:r>
            <a:endParaRPr/>
          </a:p>
        </p:txBody>
      </p:sp>
      <p:sp>
        <p:nvSpPr>
          <p:cNvPr id="1136" name="Google Shape;1136;p198"/>
          <p:cNvSpPr txBox="1"/>
          <p:nvPr>
            <p:ph type="title"/>
          </p:nvPr>
        </p:nvSpPr>
        <p:spPr>
          <a:xfrm>
            <a:off x="384450" y="339325"/>
            <a:ext cx="7382100" cy="5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Deployment Environments</a:t>
            </a:r>
            <a:endParaRPr/>
          </a:p>
        </p:txBody>
      </p:sp>
      <p:sp>
        <p:nvSpPr>
          <p:cNvPr id="1137" name="Google Shape;1137;p198"/>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38" name="Google Shape;1138;p198"/>
          <p:cNvPicPr preferRelativeResize="0"/>
          <p:nvPr/>
        </p:nvPicPr>
        <p:blipFill>
          <a:blip r:embed="rId3">
            <a:alphaModFix/>
          </a:blip>
          <a:stretch>
            <a:fillRect/>
          </a:stretch>
        </p:blipFill>
        <p:spPr>
          <a:xfrm>
            <a:off x="663100" y="1067125"/>
            <a:ext cx="3162425" cy="3820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81"/>
          <p:cNvSpPr txBox="1"/>
          <p:nvPr>
            <p:ph type="title"/>
          </p:nvPr>
        </p:nvSpPr>
        <p:spPr>
          <a:xfrm>
            <a:off x="470700" y="2161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Part I: Platform and Services 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99"/>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Important policies and best practices for RPA projects</a:t>
            </a:r>
            <a:endParaRPr/>
          </a:p>
        </p:txBody>
      </p:sp>
      <p:sp>
        <p:nvSpPr>
          <p:cNvPr id="1144" name="Google Shape;1144;p199"/>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Platform Governance and Limitations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200"/>
          <p:cNvSpPr txBox="1"/>
          <p:nvPr>
            <p:ph idx="1" type="body"/>
          </p:nvPr>
        </p:nvSpPr>
        <p:spPr>
          <a:xfrm>
            <a:off x="397125" y="1118800"/>
            <a:ext cx="4432500" cy="37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200">
              <a:solidFill>
                <a:schemeClr val="dk1"/>
              </a:solidFill>
            </a:endParaRPr>
          </a:p>
          <a:p>
            <a:pPr indent="-304800" lvl="0" marL="457200" rtl="0" algn="l">
              <a:spcBef>
                <a:spcPts val="1275"/>
              </a:spcBef>
              <a:spcAft>
                <a:spcPts val="0"/>
              </a:spcAft>
              <a:buClr>
                <a:schemeClr val="dk1"/>
              </a:buClr>
              <a:buSzPts val="1200"/>
              <a:buChar char="●"/>
            </a:pPr>
            <a:r>
              <a:rPr b="1" lang="en-US" sz="1200">
                <a:solidFill>
                  <a:schemeClr val="dk1"/>
                </a:solidFill>
              </a:rPr>
              <a:t>System Risk Assessments (SRA) </a:t>
            </a:r>
            <a:r>
              <a:rPr lang="en-US" sz="1200">
                <a:solidFill>
                  <a:schemeClr val="dk1"/>
                </a:solidFill>
              </a:rPr>
              <a:t>are required for all RPA projects and POC’s and need to be initiated before </a:t>
            </a:r>
            <a:r>
              <a:rPr lang="en-US" sz="1200">
                <a:solidFill>
                  <a:schemeClr val="dk1"/>
                </a:solidFill>
              </a:rPr>
              <a:t>beginning</a:t>
            </a:r>
            <a:r>
              <a:rPr lang="en-US" sz="1200">
                <a:solidFill>
                  <a:schemeClr val="dk1"/>
                </a:solidFill>
              </a:rPr>
              <a:t> any development.</a:t>
            </a:r>
            <a:br>
              <a:rPr lang="en-US" sz="1200">
                <a:solidFill>
                  <a:schemeClr val="dk1"/>
                </a:solidFill>
              </a:rPr>
            </a:b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US" sz="1200">
                <a:solidFill>
                  <a:schemeClr val="dk1"/>
                </a:solidFill>
              </a:rPr>
              <a:t>A </a:t>
            </a:r>
            <a:r>
              <a:rPr b="1" lang="en-US" sz="1200">
                <a:solidFill>
                  <a:schemeClr val="dk1"/>
                </a:solidFill>
              </a:rPr>
              <a:t>Data Classification Report (DCR)</a:t>
            </a:r>
            <a:r>
              <a:rPr lang="en-US" sz="1200">
                <a:solidFill>
                  <a:schemeClr val="dk1"/>
                </a:solidFill>
              </a:rPr>
              <a:t> may be required if your robot(s) will process sensitive data. This will be determined as an output of the SRA. Your IT Quality rep will guide you on this during the SRA review process.</a:t>
            </a:r>
            <a:br>
              <a:rPr lang="en-US" sz="1200">
                <a:solidFill>
                  <a:schemeClr val="dk1"/>
                </a:solidFill>
              </a:rPr>
            </a:b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US" sz="1200">
                <a:solidFill>
                  <a:schemeClr val="dk1"/>
                </a:solidFill>
              </a:rPr>
              <a:t>IT Security Exceptions</a:t>
            </a:r>
            <a:r>
              <a:rPr lang="en-US" sz="1200">
                <a:solidFill>
                  <a:schemeClr val="dk1"/>
                </a:solidFill>
              </a:rPr>
              <a:t> may also be raised if you have a business need to deviate from established processes and governance. This is commonly raised when a DCR is required, but not </a:t>
            </a:r>
            <a:r>
              <a:rPr lang="en-US" sz="1200">
                <a:solidFill>
                  <a:schemeClr val="dk1"/>
                </a:solidFill>
              </a:rPr>
              <a:t>practical</a:t>
            </a:r>
            <a:r>
              <a:rPr lang="en-US" sz="1200">
                <a:solidFill>
                  <a:schemeClr val="dk1"/>
                </a:solidFill>
              </a:rPr>
              <a:t> due to timelines. </a:t>
            </a:r>
            <a:br>
              <a:rPr lang="en-US" sz="1200">
                <a:solidFill>
                  <a:schemeClr val="dk1"/>
                </a:solidFill>
              </a:rPr>
            </a:b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US" sz="1200">
                <a:solidFill>
                  <a:schemeClr val="dk1"/>
                </a:solidFill>
              </a:rPr>
              <a:t>You must submit your application to the</a:t>
            </a:r>
            <a:r>
              <a:rPr b="1" lang="en-US" sz="1200">
                <a:solidFill>
                  <a:schemeClr val="dk1"/>
                </a:solidFill>
              </a:rPr>
              <a:t> German Workers Council</a:t>
            </a:r>
            <a:r>
              <a:rPr lang="en-US" sz="1200">
                <a:solidFill>
                  <a:schemeClr val="dk1"/>
                </a:solidFill>
              </a:rPr>
              <a:t> if any German users are involved. </a:t>
            </a:r>
            <a:endParaRPr sz="1200">
              <a:solidFill>
                <a:schemeClr val="dk1"/>
              </a:solidFill>
            </a:endParaRPr>
          </a:p>
        </p:txBody>
      </p:sp>
      <p:sp>
        <p:nvSpPr>
          <p:cNvPr id="1150" name="Google Shape;1150;p200"/>
          <p:cNvSpPr txBox="1"/>
          <p:nvPr>
            <p:ph type="title"/>
          </p:nvPr>
        </p:nvSpPr>
        <p:spPr>
          <a:xfrm>
            <a:off x="384450" y="339325"/>
            <a:ext cx="7382100" cy="7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IT Quality and Security Requirements</a:t>
            </a:r>
            <a:endParaRPr>
              <a:solidFill>
                <a:schemeClr val="dk1"/>
              </a:solidFill>
            </a:endParaRPr>
          </a:p>
          <a:p>
            <a:pPr indent="0" lvl="0" marL="0" rtl="0" algn="l">
              <a:spcBef>
                <a:spcPts val="0"/>
              </a:spcBef>
              <a:spcAft>
                <a:spcPts val="0"/>
              </a:spcAft>
              <a:buNone/>
            </a:pPr>
            <a:r>
              <a:rPr b="0" i="1" lang="en-US" sz="1800"/>
              <a:t>Specific to your application</a:t>
            </a:r>
            <a:r>
              <a:rPr b="0" i="1" lang="en-US" sz="1800"/>
              <a:t> </a:t>
            </a:r>
            <a:endParaRPr b="0" i="1" sz="1800"/>
          </a:p>
        </p:txBody>
      </p:sp>
      <p:sp>
        <p:nvSpPr>
          <p:cNvPr id="1151" name="Google Shape;1151;p200"/>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52" name="Google Shape;1152;p200"/>
          <p:cNvSpPr txBox="1"/>
          <p:nvPr>
            <p:ph idx="1" type="body"/>
          </p:nvPr>
        </p:nvSpPr>
        <p:spPr>
          <a:xfrm>
            <a:off x="5075975" y="1287850"/>
            <a:ext cx="3400200" cy="3673500"/>
          </a:xfrm>
          <a:prstGeom prst="rect">
            <a:avLst/>
          </a:prstGeom>
        </p:spPr>
        <p:txBody>
          <a:bodyPr anchorCtr="0" anchor="t" bIns="91425" lIns="91425" spcFirstLastPara="1" rIns="91425" wrap="square" tIns="91425">
            <a:noAutofit/>
          </a:bodyPr>
          <a:lstStyle/>
          <a:p>
            <a:pPr indent="0" lvl="0" marL="0" rtl="0" algn="l">
              <a:lnSpc>
                <a:spcPct val="100000"/>
              </a:lnSpc>
              <a:spcBef>
                <a:spcPts val="1275"/>
              </a:spcBef>
              <a:spcAft>
                <a:spcPts val="0"/>
              </a:spcAft>
              <a:buNone/>
            </a:pPr>
            <a:r>
              <a:rPr lang="en-US" sz="1200">
                <a:solidFill>
                  <a:schemeClr val="dk1"/>
                </a:solidFill>
              </a:rPr>
              <a:t>You will need to initiate your SRA in </a:t>
            </a:r>
            <a:r>
              <a:rPr lang="en-US" sz="1200" u="sng">
                <a:solidFill>
                  <a:schemeClr val="hlink"/>
                </a:solidFill>
                <a:hlinkClick r:id="rId3"/>
              </a:rPr>
              <a:t>iRAAM</a:t>
            </a:r>
            <a:r>
              <a:rPr lang="en-US" sz="1200">
                <a:solidFill>
                  <a:schemeClr val="dk1"/>
                </a:solidFill>
              </a:rPr>
              <a:t>, </a:t>
            </a:r>
            <a:r>
              <a:rPr i="1" lang="en-US" sz="1200">
                <a:solidFill>
                  <a:schemeClr val="dk1"/>
                </a:solidFill>
              </a:rPr>
              <a:t>our Roche Information Risk Assessment and Mitigation System.</a:t>
            </a:r>
            <a:br>
              <a:rPr lang="en-US" sz="1200">
                <a:solidFill>
                  <a:schemeClr val="dk1"/>
                </a:solidFill>
              </a:rPr>
            </a:br>
            <a:endParaRPr sz="1200">
              <a:solidFill>
                <a:schemeClr val="dk1"/>
              </a:solidFill>
            </a:endParaRPr>
          </a:p>
          <a:p>
            <a:pPr indent="0" lvl="0" marL="0" rtl="0" algn="l">
              <a:lnSpc>
                <a:spcPct val="100000"/>
              </a:lnSpc>
              <a:spcBef>
                <a:spcPts val="1275"/>
              </a:spcBef>
              <a:spcAft>
                <a:spcPts val="0"/>
              </a:spcAft>
              <a:buNone/>
            </a:pPr>
            <a:r>
              <a:rPr lang="en-US" sz="1200">
                <a:solidFill>
                  <a:schemeClr val="dk1"/>
                </a:solidFill>
              </a:rPr>
              <a:t>DCRs also need to be initiated in </a:t>
            </a:r>
            <a:r>
              <a:rPr lang="en-US" sz="1200" u="sng">
                <a:solidFill>
                  <a:schemeClr val="hlink"/>
                </a:solidFill>
                <a:hlinkClick r:id="rId4"/>
              </a:rPr>
              <a:t>iRAAM</a:t>
            </a:r>
            <a:r>
              <a:rPr lang="en-US" sz="1200">
                <a:solidFill>
                  <a:schemeClr val="dk1"/>
                </a:solidFill>
              </a:rPr>
              <a:t>.</a:t>
            </a:r>
            <a:endParaRPr sz="1200">
              <a:solidFill>
                <a:schemeClr val="dk1"/>
              </a:solidFill>
            </a:endParaRPr>
          </a:p>
          <a:p>
            <a:pPr indent="0" lvl="0" marL="0" rtl="0" algn="l">
              <a:lnSpc>
                <a:spcPct val="100000"/>
              </a:lnSpc>
              <a:spcBef>
                <a:spcPts val="1275"/>
              </a:spcBef>
              <a:spcAft>
                <a:spcPts val="0"/>
              </a:spcAft>
              <a:buNone/>
            </a:pPr>
            <a:br>
              <a:rPr lang="en-US" sz="1200">
                <a:solidFill>
                  <a:schemeClr val="dk1"/>
                </a:solidFill>
              </a:rPr>
            </a:br>
            <a:br>
              <a:rPr lang="en-US" sz="1200">
                <a:solidFill>
                  <a:schemeClr val="dk1"/>
                </a:solidFill>
              </a:rPr>
            </a:br>
            <a:r>
              <a:rPr lang="en-US" sz="1200">
                <a:solidFill>
                  <a:schemeClr val="dk1"/>
                </a:solidFill>
              </a:rPr>
              <a:t>Please raise these via the </a:t>
            </a:r>
            <a:r>
              <a:rPr b="1" lang="en-US" sz="1200">
                <a:solidFill>
                  <a:schemeClr val="dk1"/>
                </a:solidFill>
              </a:rPr>
              <a:t>Security Exception Management Portal (</a:t>
            </a:r>
            <a:r>
              <a:rPr b="1" lang="en-US" sz="1200" u="sng">
                <a:solidFill>
                  <a:schemeClr val="hlink"/>
                </a:solidFill>
                <a:hlinkClick r:id="rId5"/>
              </a:rPr>
              <a:t>SEMP</a:t>
            </a:r>
            <a:r>
              <a:rPr b="1" lang="en-US" sz="1200">
                <a:solidFill>
                  <a:schemeClr val="dk1"/>
                </a:solidFill>
              </a:rPr>
              <a:t>)</a:t>
            </a:r>
            <a:r>
              <a:rPr lang="en-US" sz="1200">
                <a:solidFill>
                  <a:schemeClr val="dk1"/>
                </a:solidFill>
              </a:rPr>
              <a:t>.</a:t>
            </a:r>
            <a:endParaRPr sz="1200">
              <a:solidFill>
                <a:schemeClr val="dk1"/>
              </a:solidFill>
            </a:endParaRPr>
          </a:p>
          <a:p>
            <a:pPr indent="0" lvl="0" marL="0" rtl="0" algn="l">
              <a:lnSpc>
                <a:spcPct val="100000"/>
              </a:lnSpc>
              <a:spcBef>
                <a:spcPts val="1275"/>
              </a:spcBef>
              <a:spcAft>
                <a:spcPts val="0"/>
              </a:spcAft>
              <a:buNone/>
            </a:pPr>
            <a:r>
              <a:t/>
            </a:r>
            <a:endParaRPr sz="1200">
              <a:solidFill>
                <a:schemeClr val="dk1"/>
              </a:solidFill>
            </a:endParaRPr>
          </a:p>
          <a:p>
            <a:pPr indent="0" lvl="0" marL="0" rtl="0" algn="l">
              <a:lnSpc>
                <a:spcPct val="100000"/>
              </a:lnSpc>
              <a:spcBef>
                <a:spcPts val="1275"/>
              </a:spcBef>
              <a:spcAft>
                <a:spcPts val="0"/>
              </a:spcAft>
              <a:buNone/>
            </a:pPr>
            <a:r>
              <a:rPr lang="en-US" sz="1200">
                <a:solidFill>
                  <a:schemeClr val="dk1"/>
                </a:solidFill>
              </a:rPr>
              <a:t>Please complete either the </a:t>
            </a:r>
            <a:r>
              <a:rPr lang="en-US" sz="1200" u="sng">
                <a:solidFill>
                  <a:schemeClr val="hlink"/>
                </a:solidFill>
                <a:hlinkClick r:id="rId6"/>
              </a:rPr>
              <a:t>German </a:t>
            </a:r>
            <a:r>
              <a:rPr lang="en-US" sz="1200">
                <a:solidFill>
                  <a:schemeClr val="dk1"/>
                </a:solidFill>
              </a:rPr>
              <a:t>or </a:t>
            </a:r>
            <a:r>
              <a:rPr lang="en-US" sz="1200" u="sng">
                <a:solidFill>
                  <a:schemeClr val="hlink"/>
                </a:solidFill>
                <a:hlinkClick r:id="rId7"/>
              </a:rPr>
              <a:t>English </a:t>
            </a:r>
            <a:r>
              <a:rPr lang="en-US" sz="1200">
                <a:solidFill>
                  <a:schemeClr val="dk1"/>
                </a:solidFill>
              </a:rPr>
              <a:t>version of the questionnaire and submit to Martina Gernold-Kunzler (FAZ...6164). </a:t>
            </a:r>
            <a:r>
              <a:rPr i="1" lang="en-US" sz="1200">
                <a:solidFill>
                  <a:schemeClr val="dk1"/>
                </a:solidFill>
              </a:rPr>
              <a:t>The final version needs to be submitted in German.</a:t>
            </a:r>
            <a:endParaRPr i="1" sz="1200">
              <a:solidFill>
                <a:schemeClr val="dk1"/>
              </a:solidFill>
            </a:endParaRPr>
          </a:p>
        </p:txBody>
      </p:sp>
      <p:sp>
        <p:nvSpPr>
          <p:cNvPr id="1153" name="Google Shape;1153;p200"/>
          <p:cNvSpPr/>
          <p:nvPr/>
        </p:nvSpPr>
        <p:spPr>
          <a:xfrm>
            <a:off x="449900" y="1176975"/>
            <a:ext cx="8260500" cy="231300"/>
          </a:xfrm>
          <a:prstGeom prst="rect">
            <a:avLst/>
          </a:prstGeom>
          <a:solidFill>
            <a:srgbClr val="0063B8"/>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a:solidFill>
                  <a:srgbClr val="FFFFFF"/>
                </a:solidFill>
              </a:rPr>
              <a:t>What? 								How?</a:t>
            </a:r>
            <a:endParaRPr b="1">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201"/>
          <p:cNvSpPr txBox="1"/>
          <p:nvPr>
            <p:ph idx="1" type="body"/>
          </p:nvPr>
        </p:nvSpPr>
        <p:spPr>
          <a:xfrm>
            <a:off x="397125" y="966425"/>
            <a:ext cx="8354100" cy="17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None/>
            </a:pPr>
            <a:r>
              <a:rPr lang="en-US" sz="1000">
                <a:solidFill>
                  <a:schemeClr val="dk1"/>
                </a:solidFill>
                <a:highlight>
                  <a:srgbClr val="FFFFFF"/>
                </a:highlight>
              </a:rPr>
              <a:t>The intended use of the Global UiPath Service and platform is to enable its robots to safely process data up to and </a:t>
            </a:r>
            <a:r>
              <a:rPr b="1" lang="en-US" sz="1000" u="sng">
                <a:solidFill>
                  <a:schemeClr val="dk1"/>
                </a:solidFill>
                <a:highlight>
                  <a:srgbClr val="FFFFFF"/>
                </a:highlight>
              </a:rPr>
              <a:t>including the values</a:t>
            </a:r>
            <a:r>
              <a:rPr lang="en-US" sz="1000">
                <a:solidFill>
                  <a:schemeClr val="dk1"/>
                </a:solidFill>
                <a:highlight>
                  <a:srgbClr val="FFFFFF"/>
                </a:highlight>
              </a:rPr>
              <a:t> defined in the following two dimensions:</a:t>
            </a:r>
            <a:endParaRPr sz="1000">
              <a:solidFill>
                <a:schemeClr val="dk1"/>
              </a:solidFill>
              <a:highlight>
                <a:srgbClr val="FFFFFF"/>
              </a:highlight>
            </a:endParaRPr>
          </a:p>
          <a:p>
            <a:pPr indent="-292100" lvl="0" marL="457200" rtl="0" algn="l">
              <a:lnSpc>
                <a:spcPct val="115000"/>
              </a:lnSpc>
              <a:spcBef>
                <a:spcPts val="1100"/>
              </a:spcBef>
              <a:spcAft>
                <a:spcPts val="0"/>
              </a:spcAft>
              <a:buSzPts val="1000"/>
              <a:buChar char="●"/>
            </a:pPr>
            <a:r>
              <a:rPr lang="en-US" sz="1000">
                <a:solidFill>
                  <a:schemeClr val="dk1"/>
                </a:solidFill>
                <a:highlight>
                  <a:srgbClr val="FFFFFF"/>
                </a:highlight>
              </a:rPr>
              <a:t>Confidentiality Level: </a:t>
            </a:r>
            <a:r>
              <a:rPr b="1" lang="en-US" sz="1000">
                <a:solidFill>
                  <a:schemeClr val="dk1"/>
                </a:solidFill>
                <a:highlight>
                  <a:srgbClr val="FFFFFF"/>
                </a:highlight>
              </a:rPr>
              <a:t>C3 - Confidential</a:t>
            </a:r>
            <a:endParaRPr b="1" sz="1000">
              <a:solidFill>
                <a:schemeClr val="dk1"/>
              </a:solidFill>
              <a:highlight>
                <a:srgbClr val="FFFFFF"/>
              </a:highlight>
            </a:endParaRPr>
          </a:p>
          <a:p>
            <a:pPr indent="-292100" lvl="0" marL="457200" rtl="0" algn="l">
              <a:lnSpc>
                <a:spcPct val="115000"/>
              </a:lnSpc>
              <a:spcBef>
                <a:spcPts val="0"/>
              </a:spcBef>
              <a:spcAft>
                <a:spcPts val="0"/>
              </a:spcAft>
              <a:buSzPts val="1000"/>
              <a:buChar char="●"/>
            </a:pPr>
            <a:r>
              <a:rPr lang="en-US" sz="1000">
                <a:solidFill>
                  <a:schemeClr val="dk1"/>
                </a:solidFill>
                <a:highlight>
                  <a:srgbClr val="FFFFFF"/>
                </a:highlight>
              </a:rPr>
              <a:t>Privacy Level: </a:t>
            </a:r>
            <a:r>
              <a:rPr b="1" lang="en-US" sz="1000">
                <a:solidFill>
                  <a:schemeClr val="dk1"/>
                </a:solidFill>
                <a:highlight>
                  <a:srgbClr val="FFFFFF"/>
                </a:highlight>
              </a:rPr>
              <a:t>Personal </a:t>
            </a:r>
            <a:r>
              <a:rPr lang="en-US" sz="1000">
                <a:solidFill>
                  <a:schemeClr val="dk1"/>
                </a:solidFill>
                <a:highlight>
                  <a:srgbClr val="FFFFFF"/>
                </a:highlight>
              </a:rPr>
              <a:t>(but non-sensitive)</a:t>
            </a:r>
            <a:endParaRPr sz="10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None/>
            </a:pPr>
            <a:r>
              <a:rPr lang="en-US" sz="1000">
                <a:solidFill>
                  <a:schemeClr val="dk1"/>
                </a:solidFill>
                <a:highlight>
                  <a:srgbClr val="FFFFFF"/>
                </a:highlight>
              </a:rPr>
              <a:t>Explicitly </a:t>
            </a:r>
            <a:r>
              <a:rPr b="1" lang="en-US" sz="1000" u="sng">
                <a:solidFill>
                  <a:schemeClr val="dk1"/>
                </a:solidFill>
                <a:highlight>
                  <a:srgbClr val="FFFFFF"/>
                </a:highlight>
              </a:rPr>
              <a:t>excluded from coverage</a:t>
            </a:r>
            <a:r>
              <a:rPr lang="en-US" sz="1000">
                <a:solidFill>
                  <a:schemeClr val="dk1"/>
                </a:solidFill>
                <a:highlight>
                  <a:srgbClr val="FFFFFF"/>
                </a:highlight>
              </a:rPr>
              <a:t> by the platform are the following: </a:t>
            </a:r>
            <a:r>
              <a:rPr b="1" lang="en-US" sz="1000">
                <a:solidFill>
                  <a:schemeClr val="dk1"/>
                </a:solidFill>
                <a:highlight>
                  <a:srgbClr val="FFFFFF"/>
                </a:highlight>
              </a:rPr>
              <a:t>Secret Data (C4) and Sensitive Personal Data</a:t>
            </a:r>
            <a:r>
              <a:rPr lang="en-US" sz="1000">
                <a:solidFill>
                  <a:schemeClr val="dk1"/>
                </a:solidFill>
                <a:highlight>
                  <a:srgbClr val="FFFFFF"/>
                </a:highlight>
              </a:rPr>
              <a:t>. </a:t>
            </a:r>
            <a:endParaRPr sz="10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highlight>
                  <a:srgbClr val="FFFFFF"/>
                </a:highlight>
              </a:rPr>
              <a:t>Each automation domain or applications with requirements outside this platform intended use profile, must engage independently with IT Quality to assess risk and identify needs for further assessments by IT Security/other groups in order to identify required actions and gain necessary approvals. </a:t>
            </a:r>
            <a:endParaRPr sz="1000">
              <a:solidFill>
                <a:schemeClr val="dk1"/>
              </a:solidFill>
              <a:highlight>
                <a:srgbClr val="FFFFFF"/>
              </a:highlight>
            </a:endParaRPr>
          </a:p>
          <a:p>
            <a:pPr indent="0" lvl="0" marL="0" rtl="0" algn="l">
              <a:lnSpc>
                <a:spcPct val="115000"/>
              </a:lnSpc>
              <a:spcBef>
                <a:spcPts val="1700"/>
              </a:spcBef>
              <a:spcAft>
                <a:spcPts val="0"/>
              </a:spcAft>
              <a:buClr>
                <a:schemeClr val="dk1"/>
              </a:buClr>
              <a:buSzPts val="1100"/>
              <a:buNone/>
            </a:pPr>
            <a:r>
              <a:t/>
            </a:r>
            <a:endParaRPr b="1" sz="10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None/>
            </a:pPr>
            <a:r>
              <a:t/>
            </a:r>
            <a:endParaRPr b="1" sz="10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None/>
            </a:pPr>
            <a:r>
              <a:t/>
            </a:r>
            <a:endParaRPr b="1" sz="10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None/>
            </a:pPr>
            <a:r>
              <a:t/>
            </a:r>
            <a:endParaRPr b="1" sz="1000">
              <a:solidFill>
                <a:schemeClr val="dk1"/>
              </a:solidFill>
              <a:highlight>
                <a:srgbClr val="FFFFFF"/>
              </a:highlight>
            </a:endParaRPr>
          </a:p>
          <a:p>
            <a:pPr indent="0" lvl="0" marL="0" rtl="0" algn="l">
              <a:spcBef>
                <a:spcPts val="1275"/>
              </a:spcBef>
              <a:spcAft>
                <a:spcPts val="0"/>
              </a:spcAft>
              <a:buClr>
                <a:srgbClr val="000000"/>
              </a:buClr>
              <a:buSzPts val="1100"/>
              <a:buNone/>
            </a:pPr>
            <a:r>
              <a:t/>
            </a:r>
            <a:endParaRPr sz="1200">
              <a:solidFill>
                <a:schemeClr val="dk1"/>
              </a:solidFill>
            </a:endParaRPr>
          </a:p>
        </p:txBody>
      </p:sp>
      <p:sp>
        <p:nvSpPr>
          <p:cNvPr id="1159" name="Google Shape;1159;p201"/>
          <p:cNvSpPr txBox="1"/>
          <p:nvPr>
            <p:ph type="title"/>
          </p:nvPr>
        </p:nvSpPr>
        <p:spPr>
          <a:xfrm>
            <a:off x="384450" y="339325"/>
            <a:ext cx="73821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UiPath Platform Intended Use - </a:t>
            </a:r>
            <a:r>
              <a:rPr lang="en-US">
                <a:solidFill>
                  <a:srgbClr val="FF0000"/>
                </a:solidFill>
              </a:rPr>
              <a:t>IMPORTANT!</a:t>
            </a:r>
            <a:endParaRPr>
              <a:solidFill>
                <a:srgbClr val="FF0000"/>
              </a:solidFill>
            </a:endParaRPr>
          </a:p>
        </p:txBody>
      </p:sp>
      <p:sp>
        <p:nvSpPr>
          <p:cNvPr id="1160" name="Google Shape;1160;p201"/>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61" name="Google Shape;1161;p201"/>
          <p:cNvPicPr preferRelativeResize="0"/>
          <p:nvPr/>
        </p:nvPicPr>
        <p:blipFill>
          <a:blip r:embed="rId3">
            <a:alphaModFix/>
          </a:blip>
          <a:stretch>
            <a:fillRect/>
          </a:stretch>
        </p:blipFill>
        <p:spPr>
          <a:xfrm>
            <a:off x="1630250" y="2687800"/>
            <a:ext cx="2786200" cy="1500825"/>
          </a:xfrm>
          <a:prstGeom prst="rect">
            <a:avLst/>
          </a:prstGeom>
          <a:noFill/>
          <a:ln>
            <a:noFill/>
          </a:ln>
        </p:spPr>
      </p:pic>
      <p:sp>
        <p:nvSpPr>
          <p:cNvPr id="1162" name="Google Shape;1162;p201"/>
          <p:cNvSpPr txBox="1"/>
          <p:nvPr/>
        </p:nvSpPr>
        <p:spPr>
          <a:xfrm flipH="1" rot="126">
            <a:off x="384525" y="4135560"/>
            <a:ext cx="8196000" cy="7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rPr b="1" lang="en-US" sz="1000">
                <a:solidFill>
                  <a:schemeClr val="dk1"/>
                </a:solidFill>
                <a:highlight>
                  <a:srgbClr val="FFFFFF"/>
                </a:highlight>
              </a:rPr>
              <a:t>Important Note</a:t>
            </a:r>
            <a:r>
              <a:rPr lang="en-US" sz="1000">
                <a:solidFill>
                  <a:schemeClr val="dk1"/>
                </a:solidFill>
                <a:highlight>
                  <a:srgbClr val="FFFFFF"/>
                </a:highlight>
              </a:rPr>
              <a:t>: A platform penetration test will be conducted from 27-Jan-2020 to 31-Jan-2020. Until all findings from this penetration test being classified as either "critical" or "major" are addressed, no onboarding of projects with GxP data may occur the platform, and projects with Confidential Data (C3) must continue to undergo individual assessments by IT security (e.g. DCR or Security Exception processes). </a:t>
            </a:r>
            <a:endParaRPr sz="1000">
              <a:solidFill>
                <a:schemeClr val="dk1"/>
              </a:solidFill>
              <a:highlight>
                <a:srgbClr val="FFFFFF"/>
              </a:highlight>
            </a:endParaRPr>
          </a:p>
        </p:txBody>
      </p:sp>
      <p:pic>
        <p:nvPicPr>
          <p:cNvPr id="1163" name="Google Shape;1163;p201"/>
          <p:cNvPicPr preferRelativeResize="0"/>
          <p:nvPr/>
        </p:nvPicPr>
        <p:blipFill>
          <a:blip r:embed="rId4">
            <a:alphaModFix/>
          </a:blip>
          <a:stretch>
            <a:fillRect/>
          </a:stretch>
        </p:blipFill>
        <p:spPr>
          <a:xfrm>
            <a:off x="4619900" y="3283950"/>
            <a:ext cx="2893849" cy="904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202"/>
          <p:cNvSpPr txBox="1"/>
          <p:nvPr>
            <p:ph idx="1" type="body"/>
          </p:nvPr>
        </p:nvSpPr>
        <p:spPr>
          <a:xfrm>
            <a:off x="397125" y="966401"/>
            <a:ext cx="8354100" cy="37146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rgbClr val="000000"/>
              </a:buClr>
              <a:buSzPts val="1100"/>
              <a:buNone/>
            </a:pPr>
            <a:r>
              <a:rPr b="1" lang="en-US" sz="1200">
                <a:solidFill>
                  <a:schemeClr val="dk1"/>
                </a:solidFill>
              </a:rPr>
              <a:t>Proof of Concepts (PoCs)</a:t>
            </a:r>
            <a:r>
              <a:rPr lang="en-US" sz="1200">
                <a:solidFill>
                  <a:schemeClr val="dk1"/>
                </a:solidFill>
              </a:rPr>
              <a:t> provide a popular way to </a:t>
            </a:r>
            <a:r>
              <a:rPr b="1" lang="en-US" sz="1200">
                <a:solidFill>
                  <a:schemeClr val="dk1"/>
                </a:solidFill>
              </a:rPr>
              <a:t>quickly test</a:t>
            </a:r>
            <a:r>
              <a:rPr lang="en-US" sz="1200">
                <a:solidFill>
                  <a:schemeClr val="dk1"/>
                </a:solidFill>
              </a:rPr>
              <a:t> out a scenario in order to assess feasibility of a technology and </a:t>
            </a:r>
            <a:r>
              <a:rPr b="1" lang="en-US" sz="1200">
                <a:solidFill>
                  <a:schemeClr val="dk1"/>
                </a:solidFill>
              </a:rPr>
              <a:t>learn more</a:t>
            </a:r>
            <a:r>
              <a:rPr lang="en-US" sz="1200">
                <a:solidFill>
                  <a:schemeClr val="dk1"/>
                </a:solidFill>
              </a:rPr>
              <a:t> about its potential. PoCs </a:t>
            </a:r>
            <a:r>
              <a:rPr b="1" lang="en-US" sz="1200">
                <a:solidFill>
                  <a:schemeClr val="dk1"/>
                </a:solidFill>
              </a:rPr>
              <a:t>are supported in Roche</a:t>
            </a:r>
            <a:r>
              <a:rPr lang="en-US" sz="1200">
                <a:solidFill>
                  <a:schemeClr val="dk1"/>
                </a:solidFill>
              </a:rPr>
              <a:t> RPA development as long as they align with the following </a:t>
            </a:r>
            <a:r>
              <a:rPr b="1" lang="en-US" sz="1200">
                <a:solidFill>
                  <a:schemeClr val="dk1"/>
                </a:solidFill>
              </a:rPr>
              <a:t>understandings and constraints</a:t>
            </a:r>
            <a:r>
              <a:rPr lang="en-US" sz="1200">
                <a:solidFill>
                  <a:schemeClr val="dk1"/>
                </a:solidFill>
              </a:rPr>
              <a:t>:</a:t>
            </a:r>
            <a:endParaRPr sz="1200">
              <a:solidFill>
                <a:schemeClr val="dk1"/>
              </a:solidFill>
            </a:endParaRPr>
          </a:p>
          <a:p>
            <a:pPr indent="-304800" lvl="0" marL="457200" rtl="0" algn="l">
              <a:spcBef>
                <a:spcPts val="1275"/>
              </a:spcBef>
              <a:spcAft>
                <a:spcPts val="0"/>
              </a:spcAft>
              <a:buClr>
                <a:schemeClr val="dk1"/>
              </a:buClr>
              <a:buSzPts val="1200"/>
              <a:buChar char="●"/>
            </a:pPr>
            <a:r>
              <a:rPr lang="en-US" sz="1200">
                <a:solidFill>
                  <a:schemeClr val="dk1"/>
                </a:solidFill>
              </a:rPr>
              <a:t>A PoC is neither a prototype nor beta software. It’s a feasibility check on the technology.</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It usually implements only one small piece of a desired outcome, and typically follows only a “happy path” of a process in which no errors or exceptions are expected</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It is not intended for use by end users</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Nor is it an </a:t>
            </a:r>
            <a:r>
              <a:rPr lang="en-US" sz="1200">
                <a:solidFill>
                  <a:schemeClr val="dk1"/>
                </a:solidFill>
              </a:rPr>
              <a:t>acceptable</a:t>
            </a:r>
            <a:r>
              <a:rPr lang="en-US" sz="1200">
                <a:solidFill>
                  <a:schemeClr val="dk1"/>
                </a:solidFill>
              </a:rPr>
              <a:t> production release candidate</a:t>
            </a:r>
            <a:endParaRPr sz="1200">
              <a:solidFill>
                <a:schemeClr val="dk1"/>
              </a:solidFill>
            </a:endParaRPr>
          </a:p>
          <a:p>
            <a:pPr indent="-304800" lvl="0" marL="457200" rtl="0" algn="l">
              <a:spcBef>
                <a:spcPts val="0"/>
              </a:spcBef>
              <a:spcAft>
                <a:spcPts val="0"/>
              </a:spcAft>
              <a:buClr>
                <a:schemeClr val="dk1"/>
              </a:buClr>
              <a:buSzPts val="1200"/>
              <a:buChar char="●"/>
            </a:pPr>
            <a:r>
              <a:rPr lang="en-US" sz="1200" u="sng">
                <a:solidFill>
                  <a:schemeClr val="dk1"/>
                </a:solidFill>
              </a:rPr>
              <a:t>NEVER</a:t>
            </a:r>
            <a:r>
              <a:rPr lang="en-US" sz="1200">
                <a:solidFill>
                  <a:schemeClr val="dk1"/>
                </a:solidFill>
              </a:rPr>
              <a:t> run a PoC application against Roche productive environments!</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In certain scenarios a limited pulling of data may be allowed if approved by IT Security and relevant system owners</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However, a PoC should never push data to any productive systems</a:t>
            </a:r>
            <a:endParaRPr sz="1200">
              <a:solidFill>
                <a:schemeClr val="dk1"/>
              </a:solidFill>
            </a:endParaRPr>
          </a:p>
          <a:p>
            <a:pPr indent="-304800" lvl="0" marL="457200" rtl="0" algn="l">
              <a:spcBef>
                <a:spcPts val="0"/>
              </a:spcBef>
              <a:spcAft>
                <a:spcPts val="0"/>
              </a:spcAft>
              <a:buClr>
                <a:schemeClr val="dk1"/>
              </a:buClr>
              <a:buSzPts val="1200"/>
              <a:buChar char="●"/>
            </a:pPr>
            <a:r>
              <a:rPr lang="en-US" sz="1200" u="sng">
                <a:solidFill>
                  <a:schemeClr val="dk1"/>
                </a:solidFill>
              </a:rPr>
              <a:t>System risk assessment (SRA) is still required</a:t>
            </a:r>
            <a:endParaRPr sz="1200" u="sng">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According to Roche IT Quality and Security Policies, you should still submit an SRA even for a PoC</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Many non-productive systems at Roche contain copies of potentially sensitive production data. An SRA is needed to appropriately assess this risk</a:t>
            </a:r>
            <a:endParaRPr sz="1200">
              <a:solidFill>
                <a:schemeClr val="dk1"/>
              </a:solidFill>
            </a:endParaRPr>
          </a:p>
        </p:txBody>
      </p:sp>
      <p:sp>
        <p:nvSpPr>
          <p:cNvPr id="1169" name="Google Shape;1169;p202"/>
          <p:cNvSpPr txBox="1"/>
          <p:nvPr>
            <p:ph type="title"/>
          </p:nvPr>
        </p:nvSpPr>
        <p:spPr>
          <a:xfrm>
            <a:off x="384450" y="339325"/>
            <a:ext cx="73821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Policy of PoCs</a:t>
            </a:r>
            <a:endParaRPr/>
          </a:p>
        </p:txBody>
      </p:sp>
      <p:sp>
        <p:nvSpPr>
          <p:cNvPr id="1170" name="Google Shape;1170;p202"/>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203"/>
          <p:cNvSpPr txBox="1"/>
          <p:nvPr>
            <p:ph type="title"/>
          </p:nvPr>
        </p:nvSpPr>
        <p:spPr>
          <a:xfrm>
            <a:off x="384450" y="339325"/>
            <a:ext cx="73821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Environment Use and Deployments Lifecycle</a:t>
            </a:r>
            <a:endParaRPr/>
          </a:p>
        </p:txBody>
      </p:sp>
      <p:sp>
        <p:nvSpPr>
          <p:cNvPr id="1176" name="Google Shape;1176;p203"/>
          <p:cNvSpPr txBox="1"/>
          <p:nvPr/>
        </p:nvSpPr>
        <p:spPr>
          <a:xfrm>
            <a:off x="130700" y="4736075"/>
            <a:ext cx="88608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t>Note: Each </a:t>
            </a:r>
            <a:r>
              <a:rPr i="1" lang="en-US" sz="900"/>
              <a:t>environment</a:t>
            </a:r>
            <a:r>
              <a:rPr i="1" lang="en-US" sz="900"/>
              <a:t> comes with a dedicated Folder in Orchestrator, one or more robots (and robot servers), and optional access to Kibana for reporting.</a:t>
            </a:r>
            <a:endParaRPr i="1" sz="900"/>
          </a:p>
        </p:txBody>
      </p:sp>
      <p:pic>
        <p:nvPicPr>
          <p:cNvPr id="1177" name="Google Shape;1177;p203"/>
          <p:cNvPicPr preferRelativeResize="0"/>
          <p:nvPr/>
        </p:nvPicPr>
        <p:blipFill>
          <a:blip r:embed="rId3">
            <a:alphaModFix/>
          </a:blip>
          <a:stretch>
            <a:fillRect/>
          </a:stretch>
        </p:blipFill>
        <p:spPr>
          <a:xfrm>
            <a:off x="1605874" y="808550"/>
            <a:ext cx="5932252" cy="4050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204"/>
          <p:cNvSpPr txBox="1"/>
          <p:nvPr>
            <p:ph idx="1" type="body"/>
          </p:nvPr>
        </p:nvSpPr>
        <p:spPr>
          <a:xfrm>
            <a:off x="397125" y="1389900"/>
            <a:ext cx="4106100" cy="3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00"/>
              <a:t>Roche’s latest UiPath (R2) infrastructure is built on UiPath version </a:t>
            </a:r>
            <a:r>
              <a:rPr b="1" lang="en-US" sz="1000"/>
              <a:t>2019.10</a:t>
            </a:r>
            <a:r>
              <a:rPr lang="en-US" sz="1000"/>
              <a:t>. This applies to all global components including:</a:t>
            </a:r>
            <a:endParaRPr sz="1000"/>
          </a:p>
          <a:p>
            <a:pPr indent="-292100" lvl="0" marL="457200" rtl="0" algn="l">
              <a:spcBef>
                <a:spcPts val="1275"/>
              </a:spcBef>
              <a:spcAft>
                <a:spcPts val="0"/>
              </a:spcAft>
              <a:buSzPts val="1000"/>
              <a:buChar char="●"/>
            </a:pPr>
            <a:r>
              <a:rPr lang="en-US" sz="1000"/>
              <a:t>UiPath Orchestrator</a:t>
            </a:r>
            <a:endParaRPr sz="1000"/>
          </a:p>
          <a:p>
            <a:pPr indent="-292100" lvl="0" marL="457200" rtl="0" algn="l">
              <a:spcBef>
                <a:spcPts val="0"/>
              </a:spcBef>
              <a:spcAft>
                <a:spcPts val="0"/>
              </a:spcAft>
              <a:buSzPts val="1000"/>
              <a:buChar char="●"/>
            </a:pPr>
            <a:r>
              <a:rPr lang="en-US" sz="1000"/>
              <a:t>UiPath Robot</a:t>
            </a:r>
            <a:endParaRPr sz="1000"/>
          </a:p>
          <a:p>
            <a:pPr indent="-292100" lvl="0" marL="457200" rtl="0" algn="l">
              <a:spcBef>
                <a:spcPts val="0"/>
              </a:spcBef>
              <a:spcAft>
                <a:spcPts val="0"/>
              </a:spcAft>
              <a:buSzPts val="1000"/>
              <a:buChar char="●"/>
            </a:pPr>
            <a:r>
              <a:rPr lang="en-US" sz="1000"/>
              <a:t>UiPath Studio</a:t>
            </a:r>
            <a:endParaRPr sz="1000"/>
          </a:p>
          <a:p>
            <a:pPr indent="0" lvl="0" marL="0" rtl="0" algn="l">
              <a:spcBef>
                <a:spcPts val="1275"/>
              </a:spcBef>
              <a:spcAft>
                <a:spcPts val="0"/>
              </a:spcAft>
              <a:buNone/>
            </a:pPr>
            <a:r>
              <a:rPr lang="en-US" sz="1000"/>
              <a:t>UiPath Studio and UiPath Robot (for attended robots) can be requested from the </a:t>
            </a:r>
            <a:r>
              <a:rPr lang="en-US" sz="1000" u="sng">
                <a:solidFill>
                  <a:schemeClr val="hlink"/>
                </a:solidFill>
                <a:hlinkClick r:id="rId3"/>
              </a:rPr>
              <a:t>IT Software Distribution Portal</a:t>
            </a:r>
            <a:r>
              <a:rPr lang="en-US" sz="1000"/>
              <a:t>. Simply search for “UiPath” under “...needed software” and select the latest version of UiPath Studio or Robot.</a:t>
            </a:r>
            <a:endParaRPr sz="1000"/>
          </a:p>
          <a:p>
            <a:pPr indent="0" lvl="0" marL="0" rtl="0" algn="l">
              <a:spcBef>
                <a:spcPts val="1275"/>
              </a:spcBef>
              <a:spcAft>
                <a:spcPts val="0"/>
              </a:spcAft>
              <a:buNone/>
            </a:pPr>
            <a:r>
              <a:t/>
            </a:r>
            <a:endParaRPr sz="1000"/>
          </a:p>
          <a:p>
            <a:pPr indent="0" lvl="0" marL="0" rtl="0" algn="l">
              <a:spcBef>
                <a:spcPts val="1275"/>
              </a:spcBef>
              <a:spcAft>
                <a:spcPts val="0"/>
              </a:spcAft>
              <a:buNone/>
            </a:pPr>
            <a:r>
              <a:t/>
            </a:r>
            <a:endParaRPr i="1" sz="800"/>
          </a:p>
          <a:p>
            <a:pPr indent="0" lvl="0" marL="0" rtl="0" algn="l">
              <a:spcBef>
                <a:spcPts val="1275"/>
              </a:spcBef>
              <a:spcAft>
                <a:spcPts val="0"/>
              </a:spcAft>
              <a:buNone/>
            </a:pPr>
            <a:r>
              <a:rPr i="1" lang="en-US" sz="800"/>
              <a:t>Note: Studio and robot versions greater than the current major infrastructure release, </a:t>
            </a:r>
            <a:r>
              <a:rPr b="1" i="1" lang="en-US" sz="800"/>
              <a:t>WILL NOT BE SUPPORTED. </a:t>
            </a:r>
            <a:r>
              <a:rPr i="1" lang="en-US" sz="800"/>
              <a:t>It is the </a:t>
            </a:r>
            <a:r>
              <a:rPr i="1" lang="en-US" sz="800"/>
              <a:t>responsibility</a:t>
            </a:r>
            <a:r>
              <a:rPr i="1" lang="en-US" sz="800"/>
              <a:t> of the project teams to ensure that they are developing with a studio and robot version that is equal to (</a:t>
            </a:r>
            <a:r>
              <a:rPr i="1" lang="en-US" sz="800"/>
              <a:t>strongly</a:t>
            </a:r>
            <a:r>
              <a:rPr i="1" lang="en-US" sz="800"/>
              <a:t> recommended), or at least backwards compatible with </a:t>
            </a:r>
            <a:r>
              <a:rPr i="1" lang="en-US" sz="800">
                <a:solidFill>
                  <a:schemeClr val="dk1"/>
                </a:solidFill>
              </a:rPr>
              <a:t>(see table on right)</a:t>
            </a:r>
            <a:r>
              <a:rPr i="1" lang="en-US" sz="800"/>
              <a:t> the current global version of Orchestrator. Minor versions are not important in determining compatibility, so you can use the latest patch level of the compatible major version, e.g., 2019.10.4.</a:t>
            </a:r>
            <a:endParaRPr i="1" sz="800"/>
          </a:p>
          <a:p>
            <a:pPr indent="0" lvl="0" marL="0" rtl="0" algn="l">
              <a:spcBef>
                <a:spcPts val="1275"/>
              </a:spcBef>
              <a:spcAft>
                <a:spcPts val="0"/>
              </a:spcAft>
              <a:buNone/>
            </a:pPr>
            <a:r>
              <a:t/>
            </a:r>
            <a:endParaRPr sz="1200"/>
          </a:p>
          <a:p>
            <a:pPr indent="0" lvl="0" marL="457200" rtl="0" algn="l">
              <a:spcBef>
                <a:spcPts val="1275"/>
              </a:spcBef>
              <a:spcAft>
                <a:spcPts val="0"/>
              </a:spcAft>
              <a:buNone/>
            </a:pPr>
            <a:r>
              <a:t/>
            </a:r>
            <a:endParaRPr sz="1200"/>
          </a:p>
        </p:txBody>
      </p:sp>
      <p:sp>
        <p:nvSpPr>
          <p:cNvPr id="1183" name="Google Shape;1183;p204"/>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Version Compatibility</a:t>
            </a:r>
            <a:endParaRPr/>
          </a:p>
        </p:txBody>
      </p:sp>
      <p:sp>
        <p:nvSpPr>
          <p:cNvPr id="1184" name="Google Shape;1184;p204"/>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85" name="Google Shape;1185;p204"/>
          <p:cNvSpPr txBox="1"/>
          <p:nvPr/>
        </p:nvSpPr>
        <p:spPr>
          <a:xfrm>
            <a:off x="4733100" y="998100"/>
            <a:ext cx="41061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Compatibility Matrix - Spring 2020</a:t>
            </a:r>
            <a:endParaRPr b="1"/>
          </a:p>
        </p:txBody>
      </p:sp>
      <p:sp>
        <p:nvSpPr>
          <p:cNvPr id="1186" name="Google Shape;1186;p204"/>
          <p:cNvSpPr txBox="1"/>
          <p:nvPr/>
        </p:nvSpPr>
        <p:spPr>
          <a:xfrm>
            <a:off x="316275" y="991875"/>
            <a:ext cx="42678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Supported Version - UiPath 2019.10</a:t>
            </a:r>
            <a:endParaRPr b="1">
              <a:solidFill>
                <a:srgbClr val="FF0000"/>
              </a:solidFill>
            </a:endParaRPr>
          </a:p>
        </p:txBody>
      </p:sp>
      <p:sp>
        <p:nvSpPr>
          <p:cNvPr id="1187" name="Google Shape;1187;p204"/>
          <p:cNvSpPr txBox="1"/>
          <p:nvPr/>
        </p:nvSpPr>
        <p:spPr>
          <a:xfrm>
            <a:off x="4838825" y="4176325"/>
            <a:ext cx="40005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See </a:t>
            </a:r>
            <a:r>
              <a:rPr lang="en-US" sz="1200" u="sng">
                <a:solidFill>
                  <a:schemeClr val="hlink"/>
                </a:solidFill>
                <a:hlinkClick r:id="rId4"/>
              </a:rPr>
              <a:t>about backward and </a:t>
            </a:r>
            <a:r>
              <a:rPr lang="en-US" sz="1200" u="sng">
                <a:solidFill>
                  <a:schemeClr val="hlink"/>
                </a:solidFill>
                <a:hlinkClick r:id="rId5"/>
              </a:rPr>
              <a:t>forward</a:t>
            </a:r>
            <a:r>
              <a:rPr lang="en-US" sz="1200" u="sng">
                <a:solidFill>
                  <a:schemeClr val="hlink"/>
                </a:solidFill>
                <a:hlinkClick r:id="rId6"/>
              </a:rPr>
              <a:t> compatibility</a:t>
            </a:r>
            <a:r>
              <a:rPr lang="en-US" sz="1200"/>
              <a:t> on the UiPath website for the latest information.</a:t>
            </a:r>
            <a:endParaRPr sz="1200"/>
          </a:p>
        </p:txBody>
      </p:sp>
      <p:pic>
        <p:nvPicPr>
          <p:cNvPr id="1188" name="Google Shape;1188;p204"/>
          <p:cNvPicPr preferRelativeResize="0"/>
          <p:nvPr/>
        </p:nvPicPr>
        <p:blipFill>
          <a:blip r:embed="rId7">
            <a:alphaModFix/>
          </a:blip>
          <a:stretch>
            <a:fillRect/>
          </a:stretch>
        </p:blipFill>
        <p:spPr>
          <a:xfrm>
            <a:off x="512276" y="3196225"/>
            <a:ext cx="2254499" cy="689225"/>
          </a:xfrm>
          <a:prstGeom prst="rect">
            <a:avLst/>
          </a:prstGeom>
          <a:noFill/>
          <a:ln>
            <a:noFill/>
          </a:ln>
        </p:spPr>
      </p:pic>
      <p:pic>
        <p:nvPicPr>
          <p:cNvPr id="1189" name="Google Shape;1189;p204"/>
          <p:cNvPicPr preferRelativeResize="0"/>
          <p:nvPr/>
        </p:nvPicPr>
        <p:blipFill>
          <a:blip r:embed="rId8">
            <a:alphaModFix/>
          </a:blip>
          <a:stretch>
            <a:fillRect/>
          </a:stretch>
        </p:blipFill>
        <p:spPr>
          <a:xfrm>
            <a:off x="4655625" y="1542300"/>
            <a:ext cx="4335975" cy="21862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205"/>
          <p:cNvSpPr txBox="1"/>
          <p:nvPr>
            <p:ph idx="1" type="body"/>
          </p:nvPr>
        </p:nvSpPr>
        <p:spPr>
          <a:xfrm>
            <a:off x="397125" y="966401"/>
            <a:ext cx="8354100" cy="37146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1275"/>
              </a:spcBef>
              <a:spcAft>
                <a:spcPts val="0"/>
              </a:spcAft>
              <a:buClr>
                <a:schemeClr val="dk1"/>
              </a:buClr>
              <a:buSzPts val="1200"/>
              <a:buChar char="●"/>
            </a:pPr>
            <a:r>
              <a:rPr lang="en-US" sz="1200" u="sng">
                <a:solidFill>
                  <a:schemeClr val="hlink"/>
                </a:solidFill>
                <a:hlinkClick r:id="rId3"/>
              </a:rPr>
              <a:t>Roche Global Directive Generic Identities (PL ID 2433699)</a:t>
            </a:r>
            <a:r>
              <a:rPr lang="en-US" sz="1200"/>
              <a:t> - References newly available and compliant Robot generic account type</a:t>
            </a:r>
            <a:endParaRPr sz="1200"/>
          </a:p>
          <a:p>
            <a:pPr indent="-304800" lvl="0" marL="457200" rtl="0" algn="l">
              <a:lnSpc>
                <a:spcPct val="200000"/>
              </a:lnSpc>
              <a:spcBef>
                <a:spcPts val="0"/>
              </a:spcBef>
              <a:spcAft>
                <a:spcPts val="0"/>
              </a:spcAft>
              <a:buSzPts val="1200"/>
              <a:buChar char="●"/>
            </a:pPr>
            <a:r>
              <a:rPr lang="en-US" sz="1200" u="sng">
                <a:solidFill>
                  <a:schemeClr val="hlink"/>
                </a:solidFill>
                <a:hlinkClick r:id="rId4"/>
              </a:rPr>
              <a:t>Roche Software RoBOT Security Standards (PL ID 21818122)</a:t>
            </a:r>
            <a:r>
              <a:rPr lang="en-US" sz="1200"/>
              <a:t> - Global security governance impacting robots and chatbots</a:t>
            </a:r>
            <a:endParaRPr sz="1200"/>
          </a:p>
          <a:p>
            <a:pPr indent="-304800" lvl="0" marL="457200" rtl="0" algn="l">
              <a:lnSpc>
                <a:spcPct val="200000"/>
              </a:lnSpc>
              <a:spcBef>
                <a:spcPts val="0"/>
              </a:spcBef>
              <a:spcAft>
                <a:spcPts val="0"/>
              </a:spcAft>
              <a:buClr>
                <a:schemeClr val="dk1"/>
              </a:buClr>
              <a:buSzPts val="1200"/>
              <a:buChar char="●"/>
            </a:pPr>
            <a:r>
              <a:rPr lang="en-US" sz="1200" u="sng">
                <a:solidFill>
                  <a:schemeClr val="hlink"/>
                </a:solidFill>
                <a:hlinkClick r:id="rId5"/>
              </a:rPr>
              <a:t>Roche SAP Security Group - Governance Overview Site</a:t>
            </a:r>
            <a:r>
              <a:rPr lang="en-US" sz="1200">
                <a:solidFill>
                  <a:schemeClr val="dk1"/>
                </a:solidFill>
              </a:rPr>
              <a:t> - Additional important governance resources impacting Roche SAP systems</a:t>
            </a:r>
            <a:endParaRPr sz="1200">
              <a:solidFill>
                <a:schemeClr val="dk1"/>
              </a:solidFill>
            </a:endParaRPr>
          </a:p>
          <a:p>
            <a:pPr indent="-304800" lvl="0" marL="457200" rtl="0" algn="l">
              <a:spcBef>
                <a:spcPts val="0"/>
              </a:spcBef>
              <a:spcAft>
                <a:spcPts val="0"/>
              </a:spcAft>
              <a:buSzPts val="1200"/>
              <a:buChar char="●"/>
            </a:pPr>
            <a:r>
              <a:rPr lang="en-US" sz="1200" u="sng">
                <a:solidFill>
                  <a:schemeClr val="accent4"/>
                </a:solidFill>
                <a:hlinkClick r:id="rId6"/>
              </a:rPr>
              <a:t>Roche UiPath RPA Developer Guidelines and Best Practices</a:t>
            </a:r>
            <a:r>
              <a:rPr lang="en-US" sz="1200">
                <a:solidFill>
                  <a:schemeClr val="dk1"/>
                </a:solidFill>
              </a:rPr>
              <a:t> - Important coding quality standards and requirements</a:t>
            </a:r>
            <a:endParaRPr sz="1200">
              <a:solidFill>
                <a:schemeClr val="dk1"/>
              </a:solidFill>
            </a:endParaRPr>
          </a:p>
        </p:txBody>
      </p:sp>
      <p:sp>
        <p:nvSpPr>
          <p:cNvPr id="1195" name="Google Shape;1195;p205"/>
          <p:cNvSpPr txBox="1"/>
          <p:nvPr>
            <p:ph type="title"/>
          </p:nvPr>
        </p:nvSpPr>
        <p:spPr>
          <a:xfrm>
            <a:off x="384450" y="339325"/>
            <a:ext cx="73821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Other relevant Governance Links</a:t>
            </a:r>
            <a:endParaRPr/>
          </a:p>
        </p:txBody>
      </p:sp>
      <p:sp>
        <p:nvSpPr>
          <p:cNvPr id="1196" name="Google Shape;1196;p205"/>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206"/>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Latest Orchestrator instances, and how to access them</a:t>
            </a:r>
            <a:endParaRPr/>
          </a:p>
        </p:txBody>
      </p:sp>
      <p:sp>
        <p:nvSpPr>
          <p:cNvPr id="1202" name="Google Shape;1202;p206"/>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Environment</a:t>
            </a:r>
            <a:r>
              <a:rPr lang="en-US"/>
              <a:t> Links and Access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207"/>
          <p:cNvSpPr txBox="1"/>
          <p:nvPr>
            <p:ph type="title"/>
          </p:nvPr>
        </p:nvSpPr>
        <p:spPr>
          <a:xfrm>
            <a:off x="384450" y="339325"/>
            <a:ext cx="7382100" cy="9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Environment Links</a:t>
            </a:r>
            <a:endParaRPr/>
          </a:p>
        </p:txBody>
      </p:sp>
      <p:sp>
        <p:nvSpPr>
          <p:cNvPr id="1208" name="Google Shape;1208;p207"/>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1209" name="Google Shape;1209;p207"/>
          <p:cNvGraphicFramePr/>
          <p:nvPr/>
        </p:nvGraphicFramePr>
        <p:xfrm>
          <a:off x="952500" y="1619250"/>
          <a:ext cx="3000000" cy="3000000"/>
        </p:xfrm>
        <a:graphic>
          <a:graphicData uri="http://schemas.openxmlformats.org/drawingml/2006/table">
            <a:tbl>
              <a:tblPr>
                <a:noFill/>
                <a:tableStyleId>{B708BF33-58C2-4351-9FF3-F2BC3244AF31}</a:tableStyleId>
              </a:tblPr>
              <a:tblGrid>
                <a:gridCol w="1206350"/>
                <a:gridCol w="837750"/>
                <a:gridCol w="3132700"/>
                <a:gridCol w="2205275"/>
              </a:tblGrid>
              <a:tr h="381000">
                <a:tc>
                  <a:txBody>
                    <a:bodyPr/>
                    <a:lstStyle/>
                    <a:p>
                      <a:pPr indent="0" lvl="0" marL="0" rtl="0" algn="l">
                        <a:spcBef>
                          <a:spcPts val="0"/>
                        </a:spcBef>
                        <a:spcAft>
                          <a:spcPts val="0"/>
                        </a:spcAft>
                        <a:buNone/>
                      </a:pPr>
                      <a:r>
                        <a:rPr lang="en-US">
                          <a:solidFill>
                            <a:srgbClr val="FFFFFF"/>
                          </a:solidFill>
                        </a:rPr>
                        <a:t>Environment</a:t>
                      </a:r>
                      <a:endParaRPr>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n-US">
                          <a:solidFill>
                            <a:srgbClr val="FFFFFF"/>
                          </a:solidFill>
                        </a:rPr>
                        <a:t>Region</a:t>
                      </a:r>
                      <a:endParaRPr>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n-US">
                          <a:solidFill>
                            <a:srgbClr val="FFFFFF"/>
                          </a:solidFill>
                        </a:rPr>
                        <a:t>Url</a:t>
                      </a:r>
                      <a:endParaRPr>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n-US">
                          <a:solidFill>
                            <a:srgbClr val="FFFFFF"/>
                          </a:solidFill>
                        </a:rPr>
                        <a:t>Tenancy name</a:t>
                      </a:r>
                      <a:endParaRPr>
                        <a:solidFill>
                          <a:srgbClr val="FFFFFF"/>
                        </a:solidFill>
                      </a:endParaRPr>
                    </a:p>
                  </a:txBody>
                  <a:tcPr marT="91425" marB="91425" marR="91425" marL="91425">
                    <a:solidFill>
                      <a:srgbClr val="0000FF"/>
                    </a:solidFill>
                  </a:tcPr>
                </a:tc>
              </a:tr>
              <a:tr h="396200">
                <a:tc>
                  <a:txBody>
                    <a:bodyPr/>
                    <a:lstStyle/>
                    <a:p>
                      <a:pPr indent="0" lvl="0" marL="0" rtl="0" algn="l">
                        <a:spcBef>
                          <a:spcPts val="0"/>
                        </a:spcBef>
                        <a:spcAft>
                          <a:spcPts val="0"/>
                        </a:spcAft>
                        <a:buNone/>
                      </a:pPr>
                      <a:r>
                        <a:rPr lang="en-US"/>
                        <a:t>Production</a:t>
                      </a:r>
                      <a:endParaRPr/>
                    </a:p>
                  </a:txBody>
                  <a:tcPr marT="91425" marB="91425" marR="91425" marL="91425"/>
                </a:tc>
                <a:tc>
                  <a:txBody>
                    <a:bodyPr/>
                    <a:lstStyle/>
                    <a:p>
                      <a:pPr indent="0" lvl="0" marL="0" rtl="0" algn="l">
                        <a:spcBef>
                          <a:spcPts val="0"/>
                        </a:spcBef>
                        <a:spcAft>
                          <a:spcPts val="0"/>
                        </a:spcAft>
                        <a:buNone/>
                      </a:pPr>
                      <a:r>
                        <a:rPr lang="en-US"/>
                        <a:t>Global</a:t>
                      </a:r>
                      <a:endParaRPr/>
                    </a:p>
                  </a:txBody>
                  <a:tcPr marT="91425" marB="91425" marR="91425" marL="91425"/>
                </a:tc>
                <a:tc>
                  <a:txBody>
                    <a:bodyPr/>
                    <a:lstStyle/>
                    <a:p>
                      <a:pPr indent="0" lvl="0" marL="0" rtl="0" algn="l">
                        <a:spcBef>
                          <a:spcPts val="0"/>
                        </a:spcBef>
                        <a:spcAft>
                          <a:spcPts val="0"/>
                        </a:spcAft>
                        <a:buNone/>
                      </a:pPr>
                      <a:r>
                        <a:rPr lang="en-US" sz="1200" u="sng">
                          <a:solidFill>
                            <a:schemeClr val="hlink"/>
                          </a:solidFill>
                          <a:hlinkClick r:id="rId3"/>
                        </a:rPr>
                        <a:t>https://emea-prod-uipath.roche.com</a:t>
                      </a:r>
                      <a:endParaRPr sz="1200"/>
                    </a:p>
                  </a:txBody>
                  <a:tcPr marT="91425" marB="91425" marR="91425" marL="91425"/>
                </a:tc>
                <a:tc>
                  <a:txBody>
                    <a:bodyPr/>
                    <a:lstStyle/>
                    <a:p>
                      <a:pPr indent="0" lvl="0" marL="0" rtl="0" algn="l">
                        <a:spcBef>
                          <a:spcPts val="0"/>
                        </a:spcBef>
                        <a:spcAft>
                          <a:spcPts val="0"/>
                        </a:spcAft>
                        <a:buNone/>
                      </a:pPr>
                      <a:r>
                        <a:rPr lang="en-US"/>
                        <a:t>Default (leave blank)</a:t>
                      </a:r>
                      <a:endParaRPr/>
                    </a:p>
                  </a:txBody>
                  <a:tcPr marT="91425" marB="91425" marR="91425" marL="91425"/>
                </a:tc>
              </a:tr>
              <a:tr h="381000">
                <a:tc>
                  <a:txBody>
                    <a:bodyPr/>
                    <a:lstStyle/>
                    <a:p>
                      <a:pPr indent="0" lvl="0" marL="0" rtl="0" algn="l">
                        <a:spcBef>
                          <a:spcPts val="0"/>
                        </a:spcBef>
                        <a:spcAft>
                          <a:spcPts val="0"/>
                        </a:spcAft>
                        <a:buNone/>
                      </a:pPr>
                      <a:r>
                        <a:rPr lang="en-US"/>
                        <a:t>PreProd</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Global</a:t>
                      </a:r>
                      <a:endParaRPr/>
                    </a:p>
                  </a:txBody>
                  <a:tcPr marT="91425" marB="91425" marR="91425" marL="91425"/>
                </a:tc>
                <a:tc>
                  <a:txBody>
                    <a:bodyPr/>
                    <a:lstStyle/>
                    <a:p>
                      <a:pPr indent="0" lvl="0" marL="0" rtl="0" algn="l">
                        <a:spcBef>
                          <a:spcPts val="0"/>
                        </a:spcBef>
                        <a:spcAft>
                          <a:spcPts val="0"/>
                        </a:spcAft>
                        <a:buNone/>
                      </a:pPr>
                      <a:r>
                        <a:rPr lang="en-US" sz="1200" u="sng">
                          <a:solidFill>
                            <a:schemeClr val="hlink"/>
                          </a:solidFill>
                          <a:hlinkClick r:id="rId4"/>
                        </a:rPr>
                        <a:t>https://emea-preprod-uipath.roche.com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Default (leave blank)</a:t>
                      </a:r>
                      <a:endParaRPr/>
                    </a:p>
                  </a:txBody>
                  <a:tcPr marT="91425" marB="91425" marR="91425" marL="91425"/>
                </a:tc>
              </a:tr>
              <a:tr h="381000">
                <a:tc>
                  <a:txBody>
                    <a:bodyPr/>
                    <a:lstStyle/>
                    <a:p>
                      <a:pPr indent="0" lvl="0" marL="0" rtl="0" algn="l">
                        <a:spcBef>
                          <a:spcPts val="0"/>
                        </a:spcBef>
                        <a:spcAft>
                          <a:spcPts val="0"/>
                        </a:spcAft>
                        <a:buNone/>
                      </a:pPr>
                      <a:r>
                        <a:rPr lang="en-US"/>
                        <a:t>Dev/Test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Global</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200" u="sng">
                          <a:solidFill>
                            <a:schemeClr val="hlink"/>
                          </a:solidFill>
                          <a:hlinkClick r:id="rId5"/>
                        </a:rPr>
                        <a:t>https://emea-dev-uipath.roche.com</a:t>
                      </a:r>
                      <a:endParaRPr sz="1200"/>
                    </a:p>
                  </a:txBody>
                  <a:tcPr marT="91425" marB="91425" marR="91425" marL="91425"/>
                </a:tc>
                <a:tc>
                  <a:txBody>
                    <a:bodyPr/>
                    <a:lstStyle/>
                    <a:p>
                      <a:pPr indent="0" lvl="0" marL="0" rtl="0" algn="l">
                        <a:spcBef>
                          <a:spcPts val="0"/>
                        </a:spcBef>
                        <a:spcAft>
                          <a:spcPts val="0"/>
                        </a:spcAft>
                        <a:buNone/>
                      </a:pPr>
                      <a:r>
                        <a:rPr lang="en-US"/>
                        <a:t>Default (leave blank)</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rPr>
                        <a:t>Dev/Test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Global</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200" u="sng">
                          <a:solidFill>
                            <a:schemeClr val="hlink"/>
                          </a:solidFill>
                          <a:hlinkClick r:id="rId6"/>
                        </a:rPr>
                        <a:t>https://emea-dev-uipath.roche.com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“Bravo”</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Named-User Licensing Customers</a:t>
                      </a:r>
                      <a:endParaRPr>
                        <a:solidFill>
                          <a:schemeClr val="dk1"/>
                        </a:solidFill>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208"/>
          <p:cNvSpPr txBox="1"/>
          <p:nvPr>
            <p:ph idx="2" type="body"/>
          </p:nvPr>
        </p:nvSpPr>
        <p:spPr>
          <a:xfrm>
            <a:off x="4643800" y="1038825"/>
            <a:ext cx="4107600" cy="38487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lang="en-US" sz="1200"/>
              <a:t>At Roche, UiPath Orchestrator is configured to use windows authentication. To login, navigate to the desired Orchestrator instance and do the following:</a:t>
            </a:r>
            <a:endParaRPr sz="1200"/>
          </a:p>
          <a:p>
            <a:pPr indent="-304800" lvl="0" marL="457200" rtl="0" algn="l">
              <a:spcBef>
                <a:spcPts val="1275"/>
              </a:spcBef>
              <a:spcAft>
                <a:spcPts val="0"/>
              </a:spcAft>
              <a:buSzPts val="1200"/>
              <a:buAutoNum type="arabicPeriod"/>
            </a:pPr>
            <a:r>
              <a:rPr lang="en-US" sz="1200"/>
              <a:t>If not accessing the tenant displayed by default, click the “Change” link unhide the Tenant name box. Otherwise, go to step 2.</a:t>
            </a:r>
            <a:endParaRPr sz="1200"/>
          </a:p>
          <a:p>
            <a:pPr indent="-304800" lvl="1" marL="914400" rtl="0" algn="l">
              <a:spcBef>
                <a:spcPts val="0"/>
              </a:spcBef>
              <a:spcAft>
                <a:spcPts val="0"/>
              </a:spcAft>
              <a:buSzPts val="1200"/>
              <a:buAutoNum type="alphaLcPeriod"/>
            </a:pPr>
            <a:r>
              <a:rPr lang="en-US" sz="1200"/>
              <a:t>Type the name of the desired tenant in the “Tenant name” box.</a:t>
            </a:r>
            <a:endParaRPr sz="1200"/>
          </a:p>
          <a:p>
            <a:pPr indent="0" lvl="0" marL="914400" rtl="0" algn="l">
              <a:spcBef>
                <a:spcPts val="1275"/>
              </a:spcBef>
              <a:spcAft>
                <a:spcPts val="0"/>
              </a:spcAft>
              <a:buNone/>
            </a:pPr>
            <a:r>
              <a:t/>
            </a:r>
            <a:endParaRPr sz="1200"/>
          </a:p>
          <a:p>
            <a:pPr indent="-304800" lvl="0" marL="457200" rtl="0" algn="l">
              <a:spcBef>
                <a:spcPts val="1275"/>
              </a:spcBef>
              <a:spcAft>
                <a:spcPts val="0"/>
              </a:spcAft>
              <a:buSzPts val="1200"/>
              <a:buAutoNum type="arabicPeriod"/>
            </a:pPr>
            <a:r>
              <a:rPr lang="en-US" sz="1200"/>
              <a:t>Leave all other fields blank and click the “Windows” button at the bottom.</a:t>
            </a:r>
            <a:endParaRPr sz="1200"/>
          </a:p>
          <a:p>
            <a:pPr indent="0" lvl="0" marL="0" rtl="0" algn="l">
              <a:spcBef>
                <a:spcPts val="1275"/>
              </a:spcBef>
              <a:spcAft>
                <a:spcPts val="0"/>
              </a:spcAft>
              <a:buNone/>
            </a:pPr>
            <a:r>
              <a:rPr lang="en-US" sz="1200"/>
              <a:t>For a full list of available environments, see </a:t>
            </a:r>
            <a:r>
              <a:rPr lang="en-US" sz="1200" u="sng">
                <a:solidFill>
                  <a:schemeClr val="hlink"/>
                </a:solidFill>
                <a:hlinkClick action="ppaction://hlinksldjump" r:id="rId3"/>
              </a:rPr>
              <a:t>Environment Links</a:t>
            </a:r>
            <a:r>
              <a:rPr lang="en-US" sz="1200"/>
              <a:t>.</a:t>
            </a:r>
            <a:endParaRPr sz="1200"/>
          </a:p>
          <a:p>
            <a:pPr indent="0" lvl="0" marL="0" rtl="0" algn="l">
              <a:spcBef>
                <a:spcPts val="1275"/>
              </a:spcBef>
              <a:spcAft>
                <a:spcPts val="0"/>
              </a:spcAft>
              <a:buNone/>
            </a:pPr>
            <a:r>
              <a:rPr i="1" lang="en-US" sz="1100"/>
              <a:t>Note: If you have issues logging in using Chrome, try </a:t>
            </a:r>
            <a:r>
              <a:rPr i="1" lang="en-US" sz="1100"/>
              <a:t>using</a:t>
            </a:r>
            <a:r>
              <a:rPr i="1" lang="en-US" sz="1100"/>
              <a:t> Internet Explorer instead.</a:t>
            </a:r>
            <a:endParaRPr i="1" sz="1100"/>
          </a:p>
          <a:p>
            <a:pPr indent="0" lvl="0" marL="0" rtl="0" algn="l">
              <a:spcBef>
                <a:spcPts val="1275"/>
              </a:spcBef>
              <a:spcAft>
                <a:spcPts val="0"/>
              </a:spcAft>
              <a:buClr>
                <a:schemeClr val="dk1"/>
              </a:buClr>
              <a:buSzPts val="1100"/>
              <a:buFont typeface="Arial"/>
              <a:buNone/>
            </a:pPr>
            <a:r>
              <a:t/>
            </a:r>
            <a:endParaRPr sz="1200"/>
          </a:p>
          <a:p>
            <a:pPr indent="0" lvl="0" marL="0" rtl="0" algn="l">
              <a:spcBef>
                <a:spcPts val="1275"/>
              </a:spcBef>
              <a:spcAft>
                <a:spcPts val="0"/>
              </a:spcAft>
              <a:buNone/>
            </a:pPr>
            <a:r>
              <a:t/>
            </a:r>
            <a:endParaRPr sz="1200"/>
          </a:p>
        </p:txBody>
      </p:sp>
      <p:sp>
        <p:nvSpPr>
          <p:cNvPr id="1215" name="Google Shape;1215;p208"/>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 to login</a:t>
            </a:r>
            <a:endParaRPr/>
          </a:p>
        </p:txBody>
      </p:sp>
      <p:sp>
        <p:nvSpPr>
          <p:cNvPr id="1216" name="Google Shape;1216;p208"/>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17" name="Google Shape;1217;p208"/>
          <p:cNvPicPr preferRelativeResize="0"/>
          <p:nvPr/>
        </p:nvPicPr>
        <p:blipFill>
          <a:blip r:embed="rId4">
            <a:alphaModFix/>
          </a:blip>
          <a:stretch>
            <a:fillRect/>
          </a:stretch>
        </p:blipFill>
        <p:spPr>
          <a:xfrm>
            <a:off x="320200" y="1203625"/>
            <a:ext cx="1963374" cy="2713425"/>
          </a:xfrm>
          <a:prstGeom prst="rect">
            <a:avLst/>
          </a:prstGeom>
          <a:noFill/>
          <a:ln>
            <a:noFill/>
          </a:ln>
        </p:spPr>
      </p:pic>
      <p:pic>
        <p:nvPicPr>
          <p:cNvPr id="1218" name="Google Shape;1218;p208"/>
          <p:cNvPicPr preferRelativeResize="0"/>
          <p:nvPr/>
        </p:nvPicPr>
        <p:blipFill>
          <a:blip r:embed="rId5">
            <a:alphaModFix/>
          </a:blip>
          <a:stretch>
            <a:fillRect/>
          </a:stretch>
        </p:blipFill>
        <p:spPr>
          <a:xfrm>
            <a:off x="2370299" y="2413925"/>
            <a:ext cx="2055426" cy="25443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82"/>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Basics of Robotic Process Automation</a:t>
            </a:r>
            <a:endParaRPr/>
          </a:p>
        </p:txBody>
      </p:sp>
      <p:sp>
        <p:nvSpPr>
          <p:cNvPr id="959" name="Google Shape;959;p182"/>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About RPA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209"/>
          <p:cNvSpPr txBox="1"/>
          <p:nvPr>
            <p:ph idx="1" type="body"/>
          </p:nvPr>
        </p:nvSpPr>
        <p:spPr>
          <a:xfrm>
            <a:off x="397120" y="1354931"/>
            <a:ext cx="41061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lang="en-US" sz="1200"/>
              <a:t>Access is granted on a per-process basis within a given </a:t>
            </a:r>
            <a:r>
              <a:rPr i="1" lang="en-US" sz="1200" u="sng">
                <a:solidFill>
                  <a:schemeClr val="hlink"/>
                </a:solidFill>
                <a:hlinkClick action="ppaction://hlinksldjump" r:id="rId3"/>
              </a:rPr>
              <a:t>Unit </a:t>
            </a:r>
            <a:r>
              <a:rPr lang="en-US" sz="1200"/>
              <a:t>in UiPath Orchestrator. If you know the owner of the Unit, reach out to them to request access. If not, you can submit an </a:t>
            </a:r>
            <a:r>
              <a:rPr b="1" i="1" lang="en-US" sz="1200"/>
              <a:t>RPA Support (Service request)</a:t>
            </a:r>
            <a:r>
              <a:rPr i="1" lang="en-US" sz="1200"/>
              <a:t> </a:t>
            </a:r>
            <a:r>
              <a:rPr lang="en-US" sz="1200"/>
              <a:t>at:</a:t>
            </a:r>
            <a:endParaRPr sz="1200"/>
          </a:p>
          <a:p>
            <a:pPr indent="0" lvl="0" marL="0" rtl="0" algn="l">
              <a:spcBef>
                <a:spcPts val="1275"/>
              </a:spcBef>
              <a:spcAft>
                <a:spcPts val="0"/>
              </a:spcAft>
              <a:buNone/>
            </a:pPr>
            <a:r>
              <a:rPr lang="en-US" sz="1200" u="sng">
                <a:solidFill>
                  <a:schemeClr val="hlink"/>
                </a:solidFill>
                <a:hlinkClick r:id="rId4"/>
              </a:rPr>
              <a:t>https://webforms.roche.com/rpa_platform</a:t>
            </a:r>
            <a:endParaRPr sz="1200"/>
          </a:p>
        </p:txBody>
      </p:sp>
      <p:sp>
        <p:nvSpPr>
          <p:cNvPr id="1224" name="Google Shape;1224;p209"/>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Don’t have access?</a:t>
            </a:r>
            <a:endParaRPr/>
          </a:p>
        </p:txBody>
      </p:sp>
      <p:sp>
        <p:nvSpPr>
          <p:cNvPr id="1225" name="Google Shape;1225;p209"/>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26" name="Google Shape;1226;p209"/>
          <p:cNvPicPr preferRelativeResize="0"/>
          <p:nvPr/>
        </p:nvPicPr>
        <p:blipFill>
          <a:blip r:embed="rId5">
            <a:alphaModFix/>
          </a:blip>
          <a:stretch>
            <a:fillRect/>
          </a:stretch>
        </p:blipFill>
        <p:spPr>
          <a:xfrm>
            <a:off x="4554495" y="1543850"/>
            <a:ext cx="4335979" cy="23297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210"/>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What we do and how to contact us</a:t>
            </a:r>
            <a:endParaRPr/>
          </a:p>
        </p:txBody>
      </p:sp>
      <p:sp>
        <p:nvSpPr>
          <p:cNvPr id="1232" name="Google Shape;1232;p210"/>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Platform Services and Contacts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36" name="Shape 1236"/>
        <p:cNvGrpSpPr/>
        <p:nvPr/>
      </p:nvGrpSpPr>
      <p:grpSpPr>
        <a:xfrm>
          <a:off x="0" y="0"/>
          <a:ext cx="0" cy="0"/>
          <a:chOff x="0" y="0"/>
          <a:chExt cx="0" cy="0"/>
        </a:xfrm>
      </p:grpSpPr>
      <p:pic>
        <p:nvPicPr>
          <p:cNvPr id="1237" name="Google Shape;1237;p211"/>
          <p:cNvPicPr preferRelativeResize="0"/>
          <p:nvPr/>
        </p:nvPicPr>
        <p:blipFill>
          <a:blip r:embed="rId3">
            <a:alphaModFix/>
          </a:blip>
          <a:stretch>
            <a:fillRect/>
          </a:stretch>
        </p:blipFill>
        <p:spPr>
          <a:xfrm>
            <a:off x="6106975" y="2239225"/>
            <a:ext cx="411475" cy="409504"/>
          </a:xfrm>
          <a:prstGeom prst="rect">
            <a:avLst/>
          </a:prstGeom>
          <a:noFill/>
          <a:ln>
            <a:noFill/>
          </a:ln>
          <a:effectLst>
            <a:outerShdw blurRad="57150" rotWithShape="0" algn="bl" dir="5400000" dist="19050">
              <a:srgbClr val="000000">
                <a:alpha val="50000"/>
              </a:srgbClr>
            </a:outerShdw>
          </a:effectLst>
        </p:spPr>
      </p:pic>
      <p:sp>
        <p:nvSpPr>
          <p:cNvPr id="1238" name="Google Shape;1238;p211"/>
          <p:cNvSpPr txBox="1"/>
          <p:nvPr>
            <p:ph type="title"/>
          </p:nvPr>
        </p:nvSpPr>
        <p:spPr>
          <a:xfrm>
            <a:off x="438900" y="457200"/>
            <a:ext cx="8211300" cy="80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0" lang="en-US" sz="3000">
                <a:solidFill>
                  <a:srgbClr val="425DA7"/>
                </a:solidFill>
                <a:latin typeface="Roboto"/>
                <a:ea typeface="Roboto"/>
                <a:cs typeface="Roboto"/>
                <a:sym typeface="Roboto"/>
              </a:rPr>
              <a:t>Experienced people behind the </a:t>
            </a:r>
            <a:r>
              <a:rPr b="0" lang="en-US" sz="3000">
                <a:solidFill>
                  <a:srgbClr val="425DA7"/>
                </a:solidFill>
                <a:latin typeface="Roboto"/>
                <a:ea typeface="Roboto"/>
                <a:cs typeface="Roboto"/>
                <a:sym typeface="Roboto"/>
              </a:rPr>
              <a:t>Service</a:t>
            </a:r>
            <a:endParaRPr b="0" sz="3000">
              <a:solidFill>
                <a:srgbClr val="425DA7"/>
              </a:solidFill>
              <a:latin typeface="Roboto"/>
              <a:ea typeface="Roboto"/>
              <a:cs typeface="Roboto"/>
              <a:sym typeface="Roboto"/>
            </a:endParaRPr>
          </a:p>
        </p:txBody>
      </p:sp>
      <p:grpSp>
        <p:nvGrpSpPr>
          <p:cNvPr id="1239" name="Google Shape;1239;p211"/>
          <p:cNvGrpSpPr/>
          <p:nvPr/>
        </p:nvGrpSpPr>
        <p:grpSpPr>
          <a:xfrm>
            <a:off x="5100925" y="1066575"/>
            <a:ext cx="3840275" cy="889250"/>
            <a:chOff x="5032850" y="1163300"/>
            <a:chExt cx="3840275" cy="889250"/>
          </a:xfrm>
        </p:grpSpPr>
        <p:sp>
          <p:nvSpPr>
            <p:cNvPr id="1240" name="Google Shape;1240;p211"/>
            <p:cNvSpPr txBox="1"/>
            <p:nvPr/>
          </p:nvSpPr>
          <p:spPr>
            <a:xfrm>
              <a:off x="7956625" y="1640950"/>
              <a:ext cx="916500" cy="41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600">
                  <a:solidFill>
                    <a:srgbClr val="29B473"/>
                  </a:solidFill>
                  <a:latin typeface="Roboto"/>
                  <a:ea typeface="Roboto"/>
                  <a:cs typeface="Roboto"/>
                  <a:sym typeface="Roboto"/>
                </a:rPr>
                <a:t>Marcin Stachowiak</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Stream Lead</a:t>
              </a:r>
              <a:endParaRPr sz="600">
                <a:solidFill>
                  <a:srgbClr val="666666"/>
                </a:solidFill>
                <a:latin typeface="Roboto"/>
                <a:ea typeface="Roboto"/>
                <a:cs typeface="Roboto"/>
                <a:sym typeface="Roboto"/>
              </a:endParaRPr>
            </a:p>
            <a:p>
              <a:pPr indent="0" lvl="0" marL="0" rtl="0" algn="l">
                <a:spcBef>
                  <a:spcPts val="0"/>
                </a:spcBef>
                <a:spcAft>
                  <a:spcPts val="0"/>
                </a:spcAft>
                <a:buNone/>
              </a:pPr>
              <a:r>
                <a:rPr lang="en-US" sz="600">
                  <a:solidFill>
                    <a:srgbClr val="999999"/>
                  </a:solidFill>
                  <a:latin typeface="Roboto"/>
                  <a:ea typeface="Roboto"/>
                  <a:cs typeface="Roboto"/>
                  <a:sym typeface="Roboto"/>
                </a:rPr>
                <a:t>(Capgemini)</a:t>
              </a:r>
              <a:endParaRPr sz="600">
                <a:solidFill>
                  <a:srgbClr val="999999"/>
                </a:solidFill>
                <a:latin typeface="Roboto"/>
                <a:ea typeface="Roboto"/>
                <a:cs typeface="Roboto"/>
                <a:sym typeface="Roboto"/>
              </a:endParaRPr>
            </a:p>
          </p:txBody>
        </p:sp>
        <p:sp>
          <p:nvSpPr>
            <p:cNvPr id="1241" name="Google Shape;1241;p211"/>
            <p:cNvSpPr txBox="1"/>
            <p:nvPr/>
          </p:nvSpPr>
          <p:spPr>
            <a:xfrm>
              <a:off x="7956625" y="1163300"/>
              <a:ext cx="916500" cy="2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Katarzyna Busse</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Delivery Manager</a:t>
              </a:r>
              <a:endParaRPr sz="600">
                <a:solidFill>
                  <a:srgbClr val="666666"/>
                </a:solidFill>
                <a:latin typeface="Roboto"/>
                <a:ea typeface="Roboto"/>
                <a:cs typeface="Roboto"/>
                <a:sym typeface="Roboto"/>
              </a:endParaRPr>
            </a:p>
          </p:txBody>
        </p:sp>
        <p:sp>
          <p:nvSpPr>
            <p:cNvPr id="1242" name="Google Shape;1242;p211"/>
            <p:cNvSpPr txBox="1"/>
            <p:nvPr/>
          </p:nvSpPr>
          <p:spPr>
            <a:xfrm>
              <a:off x="6472025" y="1640950"/>
              <a:ext cx="10092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Manuel Herzog</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Automation Consultant</a:t>
              </a:r>
              <a:endParaRPr sz="600">
                <a:solidFill>
                  <a:srgbClr val="666666"/>
                </a:solidFill>
                <a:latin typeface="Roboto"/>
                <a:ea typeface="Roboto"/>
                <a:cs typeface="Roboto"/>
                <a:sym typeface="Roboto"/>
              </a:endParaRPr>
            </a:p>
          </p:txBody>
        </p:sp>
        <p:sp>
          <p:nvSpPr>
            <p:cNvPr id="1243" name="Google Shape;1243;p211"/>
            <p:cNvSpPr txBox="1"/>
            <p:nvPr/>
          </p:nvSpPr>
          <p:spPr>
            <a:xfrm>
              <a:off x="6450375" y="1163300"/>
              <a:ext cx="885900" cy="2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Szymon Rdesiński</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Platform Architect</a:t>
              </a:r>
              <a:endParaRPr sz="600">
                <a:solidFill>
                  <a:srgbClr val="666666"/>
                </a:solidFill>
                <a:latin typeface="Roboto"/>
                <a:ea typeface="Roboto"/>
                <a:cs typeface="Roboto"/>
                <a:sym typeface="Roboto"/>
              </a:endParaRPr>
            </a:p>
          </p:txBody>
        </p:sp>
        <p:sp>
          <p:nvSpPr>
            <p:cNvPr id="1244" name="Google Shape;1244;p211"/>
            <p:cNvSpPr txBox="1"/>
            <p:nvPr/>
          </p:nvSpPr>
          <p:spPr>
            <a:xfrm>
              <a:off x="5032850" y="1163300"/>
              <a:ext cx="8859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Martin Chmielewski</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Service Owner</a:t>
              </a:r>
              <a:endParaRPr sz="600">
                <a:solidFill>
                  <a:srgbClr val="666666"/>
                </a:solidFill>
                <a:latin typeface="Roboto"/>
                <a:ea typeface="Roboto"/>
                <a:cs typeface="Roboto"/>
                <a:sym typeface="Roboto"/>
              </a:endParaRPr>
            </a:p>
          </p:txBody>
        </p:sp>
        <p:sp>
          <p:nvSpPr>
            <p:cNvPr id="1245" name="Google Shape;1245;p211"/>
            <p:cNvSpPr txBox="1"/>
            <p:nvPr/>
          </p:nvSpPr>
          <p:spPr>
            <a:xfrm>
              <a:off x="5033000" y="1640950"/>
              <a:ext cx="7521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Micha Gerdes</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Component Owner</a:t>
              </a:r>
              <a:endParaRPr sz="600">
                <a:solidFill>
                  <a:srgbClr val="666666"/>
                </a:solidFill>
                <a:latin typeface="Roboto"/>
                <a:ea typeface="Roboto"/>
                <a:cs typeface="Roboto"/>
                <a:sym typeface="Roboto"/>
              </a:endParaRPr>
            </a:p>
          </p:txBody>
        </p:sp>
      </p:grpSp>
      <p:grpSp>
        <p:nvGrpSpPr>
          <p:cNvPr id="1246" name="Google Shape;1246;p211"/>
          <p:cNvGrpSpPr/>
          <p:nvPr/>
        </p:nvGrpSpPr>
        <p:grpSpPr>
          <a:xfrm>
            <a:off x="5085622" y="2219350"/>
            <a:ext cx="3824975" cy="868950"/>
            <a:chOff x="5017550" y="2306300"/>
            <a:chExt cx="3824975" cy="868950"/>
          </a:xfrm>
        </p:grpSpPr>
        <p:sp>
          <p:nvSpPr>
            <p:cNvPr id="1247" name="Google Shape;1247;p211"/>
            <p:cNvSpPr txBox="1"/>
            <p:nvPr/>
          </p:nvSpPr>
          <p:spPr>
            <a:xfrm>
              <a:off x="7956628" y="2787350"/>
              <a:ext cx="840300" cy="3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Anupam Das</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Stream Lead</a:t>
              </a:r>
              <a:endParaRPr sz="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600">
                  <a:solidFill>
                    <a:srgbClr val="999999"/>
                  </a:solidFill>
                  <a:latin typeface="Roboto"/>
                  <a:ea typeface="Roboto"/>
                  <a:cs typeface="Roboto"/>
                  <a:sym typeface="Roboto"/>
                </a:rPr>
                <a:t>(Capgemini)</a:t>
              </a:r>
              <a:endParaRPr sz="600">
                <a:solidFill>
                  <a:srgbClr val="666666"/>
                </a:solidFill>
                <a:latin typeface="Roboto"/>
                <a:ea typeface="Roboto"/>
                <a:cs typeface="Roboto"/>
                <a:sym typeface="Roboto"/>
              </a:endParaRPr>
            </a:p>
          </p:txBody>
        </p:sp>
        <p:sp>
          <p:nvSpPr>
            <p:cNvPr id="1248" name="Google Shape;1248;p211"/>
            <p:cNvSpPr txBox="1"/>
            <p:nvPr/>
          </p:nvSpPr>
          <p:spPr>
            <a:xfrm>
              <a:off x="7956625" y="2313311"/>
              <a:ext cx="8859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Katarzyna Busse</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Delivery Manager</a:t>
              </a:r>
              <a:endParaRPr sz="600">
                <a:solidFill>
                  <a:srgbClr val="666666"/>
                </a:solidFill>
                <a:latin typeface="Roboto"/>
                <a:ea typeface="Roboto"/>
                <a:cs typeface="Roboto"/>
                <a:sym typeface="Roboto"/>
              </a:endParaRPr>
            </a:p>
          </p:txBody>
        </p:sp>
        <p:sp>
          <p:nvSpPr>
            <p:cNvPr id="1249" name="Google Shape;1249;p211"/>
            <p:cNvSpPr txBox="1"/>
            <p:nvPr/>
          </p:nvSpPr>
          <p:spPr>
            <a:xfrm>
              <a:off x="6477050" y="2783950"/>
              <a:ext cx="10488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Markus Loetscher</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Automation Consultant</a:t>
              </a:r>
              <a:endParaRPr sz="600">
                <a:solidFill>
                  <a:srgbClr val="666666"/>
                </a:solidFill>
                <a:latin typeface="Roboto"/>
                <a:ea typeface="Roboto"/>
                <a:cs typeface="Roboto"/>
                <a:sym typeface="Roboto"/>
              </a:endParaRPr>
            </a:p>
          </p:txBody>
        </p:sp>
        <p:sp>
          <p:nvSpPr>
            <p:cNvPr id="1250" name="Google Shape;1250;p211"/>
            <p:cNvSpPr txBox="1"/>
            <p:nvPr/>
          </p:nvSpPr>
          <p:spPr>
            <a:xfrm>
              <a:off x="6476150" y="2315345"/>
              <a:ext cx="9879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Kamil Marcinkowski</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Platform Architect</a:t>
              </a:r>
              <a:endParaRPr sz="600">
                <a:solidFill>
                  <a:srgbClr val="666666"/>
                </a:solidFill>
                <a:latin typeface="Roboto"/>
                <a:ea typeface="Roboto"/>
                <a:cs typeface="Roboto"/>
                <a:sym typeface="Roboto"/>
              </a:endParaRPr>
            </a:p>
          </p:txBody>
        </p:sp>
        <p:sp>
          <p:nvSpPr>
            <p:cNvPr id="1251" name="Google Shape;1251;p211"/>
            <p:cNvSpPr txBox="1"/>
            <p:nvPr/>
          </p:nvSpPr>
          <p:spPr>
            <a:xfrm>
              <a:off x="5017550" y="2306300"/>
              <a:ext cx="9165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Chase Channell</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Service Owner</a:t>
              </a:r>
              <a:endParaRPr sz="600">
                <a:solidFill>
                  <a:srgbClr val="666666"/>
                </a:solidFill>
                <a:latin typeface="Roboto"/>
                <a:ea typeface="Roboto"/>
                <a:cs typeface="Roboto"/>
                <a:sym typeface="Roboto"/>
              </a:endParaRPr>
            </a:p>
          </p:txBody>
        </p:sp>
        <p:sp>
          <p:nvSpPr>
            <p:cNvPr id="1252" name="Google Shape;1252;p211"/>
            <p:cNvSpPr txBox="1"/>
            <p:nvPr/>
          </p:nvSpPr>
          <p:spPr>
            <a:xfrm>
              <a:off x="5017553" y="2787325"/>
              <a:ext cx="916500" cy="3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Łukasz Chorzępa</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Automation Architect (Chatbots &amp; RPA)</a:t>
              </a:r>
              <a:endParaRPr sz="600">
                <a:solidFill>
                  <a:srgbClr val="666666"/>
                </a:solidFill>
                <a:latin typeface="Roboto"/>
                <a:ea typeface="Roboto"/>
                <a:cs typeface="Roboto"/>
                <a:sym typeface="Roboto"/>
              </a:endParaRPr>
            </a:p>
          </p:txBody>
        </p:sp>
      </p:grpSp>
      <p:grpSp>
        <p:nvGrpSpPr>
          <p:cNvPr id="1253" name="Google Shape;1253;p211"/>
          <p:cNvGrpSpPr/>
          <p:nvPr/>
        </p:nvGrpSpPr>
        <p:grpSpPr>
          <a:xfrm>
            <a:off x="5101100" y="3958100"/>
            <a:ext cx="3840100" cy="893296"/>
            <a:chOff x="5033050" y="3449300"/>
            <a:chExt cx="3840100" cy="893296"/>
          </a:xfrm>
        </p:grpSpPr>
        <p:sp>
          <p:nvSpPr>
            <p:cNvPr id="1254" name="Google Shape;1254;p211"/>
            <p:cNvSpPr txBox="1"/>
            <p:nvPr/>
          </p:nvSpPr>
          <p:spPr>
            <a:xfrm>
              <a:off x="7956650" y="3926950"/>
              <a:ext cx="752100" cy="41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Sudit Sengupta</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Stream Lead</a:t>
              </a:r>
              <a:endParaRPr sz="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600">
                  <a:solidFill>
                    <a:srgbClr val="999999"/>
                  </a:solidFill>
                  <a:latin typeface="Roboto"/>
                  <a:ea typeface="Roboto"/>
                  <a:cs typeface="Roboto"/>
                  <a:sym typeface="Roboto"/>
                </a:rPr>
                <a:t>(Capgemini)</a:t>
              </a:r>
              <a:endParaRPr sz="600">
                <a:solidFill>
                  <a:srgbClr val="666666"/>
                </a:solidFill>
                <a:latin typeface="Roboto"/>
                <a:ea typeface="Roboto"/>
                <a:cs typeface="Roboto"/>
                <a:sym typeface="Roboto"/>
              </a:endParaRPr>
            </a:p>
          </p:txBody>
        </p:sp>
        <p:sp>
          <p:nvSpPr>
            <p:cNvPr id="1255" name="Google Shape;1255;p211"/>
            <p:cNvSpPr txBox="1"/>
            <p:nvPr/>
          </p:nvSpPr>
          <p:spPr>
            <a:xfrm>
              <a:off x="7956650" y="3449300"/>
              <a:ext cx="916500" cy="2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Anna Kukiełka</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Delivery Manager</a:t>
              </a:r>
              <a:endParaRPr sz="600">
                <a:solidFill>
                  <a:srgbClr val="666666"/>
                </a:solidFill>
                <a:latin typeface="Roboto"/>
                <a:ea typeface="Roboto"/>
                <a:cs typeface="Roboto"/>
                <a:sym typeface="Roboto"/>
              </a:endParaRPr>
            </a:p>
          </p:txBody>
        </p:sp>
        <p:sp>
          <p:nvSpPr>
            <p:cNvPr id="1256" name="Google Shape;1256;p211"/>
            <p:cNvSpPr txBox="1"/>
            <p:nvPr/>
          </p:nvSpPr>
          <p:spPr>
            <a:xfrm>
              <a:off x="6472025" y="3926950"/>
              <a:ext cx="1048800" cy="2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Nico Moresino</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Automation Consultant</a:t>
              </a:r>
              <a:endParaRPr sz="600">
                <a:solidFill>
                  <a:srgbClr val="666666"/>
                </a:solidFill>
                <a:latin typeface="Roboto"/>
                <a:ea typeface="Roboto"/>
                <a:cs typeface="Roboto"/>
                <a:sym typeface="Roboto"/>
              </a:endParaRPr>
            </a:p>
          </p:txBody>
        </p:sp>
        <p:sp>
          <p:nvSpPr>
            <p:cNvPr id="1257" name="Google Shape;1257;p211"/>
            <p:cNvSpPr txBox="1"/>
            <p:nvPr/>
          </p:nvSpPr>
          <p:spPr>
            <a:xfrm>
              <a:off x="6472025" y="3449300"/>
              <a:ext cx="1048800" cy="2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Dominik Rozbicki</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Platform Architect</a:t>
              </a:r>
              <a:endParaRPr sz="600">
                <a:solidFill>
                  <a:srgbClr val="666666"/>
                </a:solidFill>
                <a:latin typeface="Roboto"/>
                <a:ea typeface="Roboto"/>
                <a:cs typeface="Roboto"/>
                <a:sym typeface="Roboto"/>
              </a:endParaRPr>
            </a:p>
          </p:txBody>
        </p:sp>
        <p:sp>
          <p:nvSpPr>
            <p:cNvPr id="1258" name="Google Shape;1258;p211"/>
            <p:cNvSpPr txBox="1"/>
            <p:nvPr/>
          </p:nvSpPr>
          <p:spPr>
            <a:xfrm>
              <a:off x="5033050" y="3449300"/>
              <a:ext cx="9879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Andrew Amrhein</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Service Owner</a:t>
              </a:r>
              <a:endParaRPr sz="600">
                <a:solidFill>
                  <a:srgbClr val="666666"/>
                </a:solidFill>
                <a:latin typeface="Roboto"/>
                <a:ea typeface="Roboto"/>
                <a:cs typeface="Roboto"/>
                <a:sym typeface="Roboto"/>
              </a:endParaRPr>
            </a:p>
          </p:txBody>
        </p:sp>
        <p:pic>
          <p:nvPicPr>
            <p:cNvPr descr="A person wearing a suit and tie smiling at the camera&#10;&#10;Description automatically generated" id="1259" name="Google Shape;1259;p211"/>
            <p:cNvPicPr preferRelativeResize="0"/>
            <p:nvPr/>
          </p:nvPicPr>
          <p:blipFill rotWithShape="1">
            <a:blip r:embed="rId4">
              <a:alphaModFix/>
            </a:blip>
            <a:srcRect b="22582" l="0" r="0" t="0"/>
            <a:stretch/>
          </p:blipFill>
          <p:spPr>
            <a:xfrm>
              <a:off x="7515263" y="3926950"/>
              <a:ext cx="411480" cy="415646"/>
            </a:xfrm>
            <a:prstGeom prst="rect">
              <a:avLst/>
            </a:prstGeom>
            <a:noFill/>
            <a:ln>
              <a:noFill/>
            </a:ln>
            <a:effectLst>
              <a:outerShdw blurRad="57150" rotWithShape="0" algn="bl" dir="5400000" dist="19050">
                <a:srgbClr val="425DA7">
                  <a:alpha val="50000"/>
                </a:srgbClr>
              </a:outerShdw>
            </a:effectLst>
          </p:spPr>
        </p:pic>
      </p:grpSp>
      <p:grpSp>
        <p:nvGrpSpPr>
          <p:cNvPr id="1260" name="Google Shape;1260;p211"/>
          <p:cNvGrpSpPr/>
          <p:nvPr/>
        </p:nvGrpSpPr>
        <p:grpSpPr>
          <a:xfrm>
            <a:off x="438900" y="1971788"/>
            <a:ext cx="2423875" cy="702850"/>
            <a:chOff x="537450" y="2695675"/>
            <a:chExt cx="2423875" cy="702850"/>
          </a:xfrm>
        </p:grpSpPr>
        <p:sp>
          <p:nvSpPr>
            <p:cNvPr id="1261" name="Google Shape;1261;p211"/>
            <p:cNvSpPr txBox="1"/>
            <p:nvPr/>
          </p:nvSpPr>
          <p:spPr>
            <a:xfrm>
              <a:off x="1259725" y="2695675"/>
              <a:ext cx="1701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9B473"/>
                  </a:solidFill>
                  <a:latin typeface="Roboto"/>
                  <a:ea typeface="Roboto"/>
                  <a:cs typeface="Roboto"/>
                  <a:sym typeface="Roboto"/>
                </a:rPr>
                <a:t>Anna Casquet-</a:t>
              </a:r>
              <a:br>
                <a:rPr b="1" lang="en-US" sz="1200">
                  <a:solidFill>
                    <a:srgbClr val="29B473"/>
                  </a:solidFill>
                  <a:latin typeface="Roboto"/>
                  <a:ea typeface="Roboto"/>
                  <a:cs typeface="Roboto"/>
                  <a:sym typeface="Roboto"/>
                </a:rPr>
              </a:br>
              <a:r>
                <a:rPr b="1" lang="en-US" sz="1200">
                  <a:solidFill>
                    <a:srgbClr val="29B473"/>
                  </a:solidFill>
                  <a:latin typeface="Roboto"/>
                  <a:ea typeface="Roboto"/>
                  <a:cs typeface="Roboto"/>
                  <a:sym typeface="Roboto"/>
                </a:rPr>
                <a:t>Ławrynowicz</a:t>
              </a:r>
              <a:endParaRPr b="1" sz="1200">
                <a:solidFill>
                  <a:srgbClr val="29B473"/>
                </a:solidFill>
                <a:latin typeface="Roboto"/>
                <a:ea typeface="Roboto"/>
                <a:cs typeface="Roboto"/>
                <a:sym typeface="Roboto"/>
              </a:endParaRPr>
            </a:p>
            <a:p>
              <a:pPr indent="0" lvl="0" marL="0" rtl="0" algn="l">
                <a:spcBef>
                  <a:spcPts val="0"/>
                </a:spcBef>
                <a:spcAft>
                  <a:spcPts val="0"/>
                </a:spcAft>
                <a:buNone/>
              </a:pPr>
              <a:r>
                <a:rPr lang="en-US" sz="1000">
                  <a:solidFill>
                    <a:srgbClr val="666666"/>
                  </a:solidFill>
                  <a:latin typeface="Roboto"/>
                  <a:ea typeface="Roboto"/>
                  <a:cs typeface="Roboto"/>
                  <a:sym typeface="Roboto"/>
                </a:rPr>
                <a:t>Delivery Executive</a:t>
              </a:r>
              <a:endParaRPr sz="1000">
                <a:solidFill>
                  <a:srgbClr val="666666"/>
                </a:solidFill>
                <a:latin typeface="Roboto"/>
                <a:ea typeface="Roboto"/>
                <a:cs typeface="Roboto"/>
                <a:sym typeface="Roboto"/>
              </a:endParaRPr>
            </a:p>
          </p:txBody>
        </p:sp>
        <p:pic>
          <p:nvPicPr>
            <p:cNvPr id="1262" name="Google Shape;1262;p211"/>
            <p:cNvPicPr preferRelativeResize="0"/>
            <p:nvPr/>
          </p:nvPicPr>
          <p:blipFill>
            <a:blip r:embed="rId5">
              <a:alphaModFix/>
            </a:blip>
            <a:stretch>
              <a:fillRect/>
            </a:stretch>
          </p:blipFill>
          <p:spPr>
            <a:xfrm>
              <a:off x="537450" y="2712725"/>
              <a:ext cx="685800" cy="685800"/>
            </a:xfrm>
            <a:prstGeom prst="rect">
              <a:avLst/>
            </a:prstGeom>
            <a:noFill/>
            <a:ln>
              <a:noFill/>
            </a:ln>
            <a:effectLst>
              <a:outerShdw blurRad="57150" rotWithShape="0" algn="bl" dir="5400000" dist="19050">
                <a:srgbClr val="425DA7">
                  <a:alpha val="50000"/>
                </a:srgbClr>
              </a:outerShdw>
            </a:effectLst>
          </p:spPr>
        </p:pic>
      </p:grpSp>
      <p:grpSp>
        <p:nvGrpSpPr>
          <p:cNvPr id="1263" name="Google Shape;1263;p211"/>
          <p:cNvGrpSpPr/>
          <p:nvPr/>
        </p:nvGrpSpPr>
        <p:grpSpPr>
          <a:xfrm>
            <a:off x="438825" y="1172688"/>
            <a:ext cx="2424000" cy="719900"/>
            <a:chOff x="438838" y="1413250"/>
            <a:chExt cx="2424000" cy="719900"/>
          </a:xfrm>
        </p:grpSpPr>
        <p:sp>
          <p:nvSpPr>
            <p:cNvPr id="1264" name="Google Shape;1264;p211"/>
            <p:cNvSpPr txBox="1"/>
            <p:nvPr/>
          </p:nvSpPr>
          <p:spPr>
            <a:xfrm>
              <a:off x="1161238" y="1413250"/>
              <a:ext cx="1701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9B473"/>
                  </a:solidFill>
                  <a:latin typeface="Roboto"/>
                  <a:ea typeface="Roboto"/>
                  <a:cs typeface="Roboto"/>
                  <a:sym typeface="Roboto"/>
                </a:rPr>
                <a:t>Oliver Zeun</a:t>
              </a:r>
              <a:endParaRPr b="1" sz="1200">
                <a:solidFill>
                  <a:srgbClr val="29B473"/>
                </a:solidFill>
                <a:latin typeface="Roboto"/>
                <a:ea typeface="Roboto"/>
                <a:cs typeface="Roboto"/>
                <a:sym typeface="Roboto"/>
              </a:endParaRPr>
            </a:p>
            <a:p>
              <a:pPr indent="0" lvl="0" marL="0" rtl="0" algn="l">
                <a:spcBef>
                  <a:spcPts val="0"/>
                </a:spcBef>
                <a:spcAft>
                  <a:spcPts val="0"/>
                </a:spcAft>
                <a:buNone/>
              </a:pPr>
              <a:r>
                <a:rPr lang="en-US" sz="1000">
                  <a:solidFill>
                    <a:srgbClr val="666666"/>
                  </a:solidFill>
                  <a:latin typeface="Roboto"/>
                  <a:ea typeface="Roboto"/>
                  <a:cs typeface="Roboto"/>
                  <a:sym typeface="Roboto"/>
                </a:rPr>
                <a:t>Integrated </a:t>
              </a:r>
              <a:br>
                <a:rPr lang="en-US" sz="1000">
                  <a:solidFill>
                    <a:srgbClr val="666666"/>
                  </a:solidFill>
                  <a:latin typeface="Roboto"/>
                  <a:ea typeface="Roboto"/>
                  <a:cs typeface="Roboto"/>
                  <a:sym typeface="Roboto"/>
                </a:rPr>
              </a:br>
              <a:r>
                <a:rPr lang="en-US" sz="1000">
                  <a:solidFill>
                    <a:srgbClr val="666666"/>
                  </a:solidFill>
                  <a:latin typeface="Roboto"/>
                  <a:ea typeface="Roboto"/>
                  <a:cs typeface="Roboto"/>
                  <a:sym typeface="Roboto"/>
                </a:rPr>
                <a:t>Service Owner</a:t>
              </a:r>
              <a:endParaRPr sz="1000">
                <a:solidFill>
                  <a:srgbClr val="666666"/>
                </a:solidFill>
                <a:latin typeface="Roboto"/>
                <a:ea typeface="Roboto"/>
                <a:cs typeface="Roboto"/>
                <a:sym typeface="Roboto"/>
              </a:endParaRPr>
            </a:p>
          </p:txBody>
        </p:sp>
        <p:pic>
          <p:nvPicPr>
            <p:cNvPr id="1265" name="Google Shape;1265;p211"/>
            <p:cNvPicPr preferRelativeResize="0"/>
            <p:nvPr/>
          </p:nvPicPr>
          <p:blipFill>
            <a:blip r:embed="rId6">
              <a:alphaModFix/>
            </a:blip>
            <a:stretch>
              <a:fillRect/>
            </a:stretch>
          </p:blipFill>
          <p:spPr>
            <a:xfrm>
              <a:off x="438838" y="1447350"/>
              <a:ext cx="685800" cy="685800"/>
            </a:xfrm>
            <a:prstGeom prst="rect">
              <a:avLst/>
            </a:prstGeom>
            <a:noFill/>
            <a:ln>
              <a:noFill/>
            </a:ln>
            <a:effectLst>
              <a:outerShdw blurRad="57150" rotWithShape="0" algn="bl" dir="5400000" dist="19050">
                <a:srgbClr val="425DA7">
                  <a:alpha val="50000"/>
                </a:srgbClr>
              </a:outerShdw>
            </a:effectLst>
          </p:spPr>
        </p:pic>
      </p:grpSp>
      <p:grpSp>
        <p:nvGrpSpPr>
          <p:cNvPr id="1266" name="Google Shape;1266;p211"/>
          <p:cNvGrpSpPr/>
          <p:nvPr/>
        </p:nvGrpSpPr>
        <p:grpSpPr>
          <a:xfrm>
            <a:off x="438837" y="2753838"/>
            <a:ext cx="2424000" cy="685800"/>
            <a:chOff x="537325" y="2612588"/>
            <a:chExt cx="2424000" cy="685800"/>
          </a:xfrm>
        </p:grpSpPr>
        <p:sp>
          <p:nvSpPr>
            <p:cNvPr id="1267" name="Google Shape;1267;p211"/>
            <p:cNvSpPr txBox="1"/>
            <p:nvPr/>
          </p:nvSpPr>
          <p:spPr>
            <a:xfrm>
              <a:off x="1259725" y="2625400"/>
              <a:ext cx="1701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9B473"/>
                  </a:solidFill>
                  <a:latin typeface="Roboto"/>
                  <a:ea typeface="Roboto"/>
                  <a:cs typeface="Roboto"/>
                  <a:sym typeface="Roboto"/>
                </a:rPr>
                <a:t>Monica Bazan</a:t>
              </a:r>
              <a:endParaRPr b="1" sz="1200">
                <a:solidFill>
                  <a:srgbClr val="29B473"/>
                </a:solidFill>
                <a:latin typeface="Roboto"/>
                <a:ea typeface="Roboto"/>
                <a:cs typeface="Roboto"/>
                <a:sym typeface="Roboto"/>
              </a:endParaRPr>
            </a:p>
            <a:p>
              <a:pPr indent="0" lvl="0" marL="0" rtl="0" algn="l">
                <a:spcBef>
                  <a:spcPts val="0"/>
                </a:spcBef>
                <a:spcAft>
                  <a:spcPts val="0"/>
                </a:spcAft>
                <a:buNone/>
              </a:pPr>
              <a:r>
                <a:rPr lang="en-US" sz="1000">
                  <a:solidFill>
                    <a:srgbClr val="666666"/>
                  </a:solidFill>
                  <a:latin typeface="Roboto"/>
                  <a:ea typeface="Roboto"/>
                  <a:cs typeface="Roboto"/>
                  <a:sym typeface="Roboto"/>
                </a:rPr>
                <a:t>Head of Workplace </a:t>
              </a:r>
              <a:br>
                <a:rPr lang="en-US" sz="1000">
                  <a:solidFill>
                    <a:srgbClr val="666666"/>
                  </a:solidFill>
                  <a:latin typeface="Roboto"/>
                  <a:ea typeface="Roboto"/>
                  <a:cs typeface="Roboto"/>
                  <a:sym typeface="Roboto"/>
                </a:rPr>
              </a:br>
              <a:r>
                <a:rPr lang="en-US" sz="1000">
                  <a:solidFill>
                    <a:srgbClr val="666666"/>
                  </a:solidFill>
                  <a:latin typeface="Roboto"/>
                  <a:ea typeface="Roboto"/>
                  <a:cs typeface="Roboto"/>
                  <a:sym typeface="Roboto"/>
                </a:rPr>
                <a:t>Automation</a:t>
              </a:r>
              <a:endParaRPr sz="1000">
                <a:solidFill>
                  <a:srgbClr val="666666"/>
                </a:solidFill>
                <a:latin typeface="Roboto"/>
                <a:ea typeface="Roboto"/>
                <a:cs typeface="Roboto"/>
                <a:sym typeface="Roboto"/>
              </a:endParaRPr>
            </a:p>
          </p:txBody>
        </p:sp>
        <p:pic>
          <p:nvPicPr>
            <p:cNvPr id="1268" name="Google Shape;1268;p211"/>
            <p:cNvPicPr preferRelativeResize="0"/>
            <p:nvPr/>
          </p:nvPicPr>
          <p:blipFill>
            <a:blip r:embed="rId7">
              <a:alphaModFix/>
            </a:blip>
            <a:stretch>
              <a:fillRect/>
            </a:stretch>
          </p:blipFill>
          <p:spPr>
            <a:xfrm>
              <a:off x="537325" y="2612588"/>
              <a:ext cx="685800" cy="685800"/>
            </a:xfrm>
            <a:prstGeom prst="rect">
              <a:avLst/>
            </a:prstGeom>
            <a:noFill/>
            <a:ln>
              <a:noFill/>
            </a:ln>
            <a:effectLst>
              <a:outerShdw blurRad="57150" rotWithShape="0" algn="bl" dir="5400000" dist="19050">
                <a:srgbClr val="425DA7">
                  <a:alpha val="50000"/>
                </a:srgbClr>
              </a:outerShdw>
            </a:effectLst>
          </p:spPr>
        </p:pic>
      </p:grpSp>
      <p:pic>
        <p:nvPicPr>
          <p:cNvPr id="1269" name="Google Shape;1269;p211"/>
          <p:cNvPicPr preferRelativeResize="0"/>
          <p:nvPr/>
        </p:nvPicPr>
        <p:blipFill>
          <a:blip r:embed="rId8">
            <a:alphaModFix/>
          </a:blip>
          <a:stretch>
            <a:fillRect/>
          </a:stretch>
        </p:blipFill>
        <p:spPr>
          <a:xfrm>
            <a:off x="7595100" y="1066575"/>
            <a:ext cx="411480" cy="411480"/>
          </a:xfrm>
          <a:prstGeom prst="rect">
            <a:avLst/>
          </a:prstGeom>
          <a:noFill/>
          <a:ln>
            <a:noFill/>
          </a:ln>
          <a:effectLst>
            <a:outerShdw blurRad="57150" rotWithShape="0" algn="bl" dir="5400000" dist="19050">
              <a:srgbClr val="425DA7">
                <a:alpha val="50000"/>
              </a:srgbClr>
            </a:outerShdw>
          </a:effectLst>
        </p:spPr>
      </p:pic>
      <p:pic>
        <p:nvPicPr>
          <p:cNvPr id="1270" name="Google Shape;1270;p211"/>
          <p:cNvPicPr preferRelativeResize="0"/>
          <p:nvPr/>
        </p:nvPicPr>
        <p:blipFill>
          <a:blip r:embed="rId8">
            <a:alphaModFix/>
          </a:blip>
          <a:stretch>
            <a:fillRect/>
          </a:stretch>
        </p:blipFill>
        <p:spPr>
          <a:xfrm>
            <a:off x="7583313" y="2249438"/>
            <a:ext cx="411480" cy="411480"/>
          </a:xfrm>
          <a:prstGeom prst="rect">
            <a:avLst/>
          </a:prstGeom>
          <a:noFill/>
          <a:ln>
            <a:noFill/>
          </a:ln>
          <a:effectLst>
            <a:outerShdw blurRad="57150" rotWithShape="0" algn="bl" dir="5400000" dist="19050">
              <a:srgbClr val="425DA7">
                <a:alpha val="50000"/>
              </a:srgbClr>
            </a:outerShdw>
          </a:effectLst>
        </p:spPr>
      </p:pic>
      <p:pic>
        <p:nvPicPr>
          <p:cNvPr descr="A person wearing a suit and tie smiling at the camera&#10;&#10;Description automatically generated" id="1271" name="Google Shape;1271;p211"/>
          <p:cNvPicPr preferRelativeResize="0"/>
          <p:nvPr/>
        </p:nvPicPr>
        <p:blipFill rotWithShape="1">
          <a:blip r:embed="rId9">
            <a:alphaModFix/>
          </a:blip>
          <a:srcRect b="12502" l="10063" r="10063" t="12495"/>
          <a:stretch/>
        </p:blipFill>
        <p:spPr>
          <a:xfrm>
            <a:off x="7595095" y="2749523"/>
            <a:ext cx="411480" cy="411480"/>
          </a:xfrm>
          <a:prstGeom prst="rect">
            <a:avLst/>
          </a:prstGeom>
          <a:noFill/>
          <a:ln>
            <a:noFill/>
          </a:ln>
          <a:effectLst>
            <a:outerShdw blurRad="57150" rotWithShape="0" algn="bl" dir="5400000" dist="19050">
              <a:srgbClr val="425DA7">
                <a:alpha val="50000"/>
              </a:srgbClr>
            </a:outerShdw>
          </a:effectLst>
        </p:spPr>
      </p:pic>
      <p:sp>
        <p:nvSpPr>
          <p:cNvPr id="1272" name="Google Shape;1272;p211"/>
          <p:cNvSpPr txBox="1"/>
          <p:nvPr/>
        </p:nvSpPr>
        <p:spPr>
          <a:xfrm>
            <a:off x="3508075" y="1053850"/>
            <a:ext cx="1063800" cy="41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solidFill>
                  <a:srgbClr val="425DA7"/>
                </a:solidFill>
                <a:latin typeface="Roboto"/>
                <a:ea typeface="Roboto"/>
                <a:cs typeface="Roboto"/>
                <a:sym typeface="Roboto"/>
              </a:rPr>
              <a:t>Chatbots </a:t>
            </a:r>
            <a:br>
              <a:rPr lang="en-US" sz="1000">
                <a:solidFill>
                  <a:srgbClr val="425DA7"/>
                </a:solidFill>
                <a:latin typeface="Roboto"/>
                <a:ea typeface="Roboto"/>
                <a:cs typeface="Roboto"/>
                <a:sym typeface="Roboto"/>
              </a:rPr>
            </a:br>
            <a:r>
              <a:rPr lang="en-US" sz="1000">
                <a:solidFill>
                  <a:srgbClr val="425DA7"/>
                </a:solidFill>
                <a:latin typeface="Roboto"/>
                <a:ea typeface="Roboto"/>
                <a:cs typeface="Roboto"/>
                <a:sym typeface="Roboto"/>
              </a:rPr>
              <a:t>Team</a:t>
            </a:r>
            <a:endParaRPr sz="1000">
              <a:solidFill>
                <a:srgbClr val="425DA7"/>
              </a:solidFill>
              <a:latin typeface="Roboto"/>
              <a:ea typeface="Roboto"/>
              <a:cs typeface="Roboto"/>
              <a:sym typeface="Roboto"/>
            </a:endParaRPr>
          </a:p>
        </p:txBody>
      </p:sp>
      <p:sp>
        <p:nvSpPr>
          <p:cNvPr id="1273" name="Google Shape;1273;p211"/>
          <p:cNvSpPr txBox="1"/>
          <p:nvPr/>
        </p:nvSpPr>
        <p:spPr>
          <a:xfrm>
            <a:off x="3508075" y="2219350"/>
            <a:ext cx="1063800" cy="62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solidFill>
                  <a:srgbClr val="425DA7"/>
                </a:solidFill>
                <a:latin typeface="Roboto"/>
                <a:ea typeface="Roboto"/>
                <a:cs typeface="Roboto"/>
                <a:sym typeface="Roboto"/>
              </a:rPr>
              <a:t>Robotic Process Automation Team</a:t>
            </a:r>
            <a:endParaRPr sz="1000">
              <a:solidFill>
                <a:srgbClr val="425DA7"/>
              </a:solidFill>
              <a:latin typeface="Roboto"/>
              <a:ea typeface="Roboto"/>
              <a:cs typeface="Roboto"/>
              <a:sym typeface="Roboto"/>
            </a:endParaRPr>
          </a:p>
        </p:txBody>
      </p:sp>
      <p:sp>
        <p:nvSpPr>
          <p:cNvPr id="1274" name="Google Shape;1274;p211"/>
          <p:cNvSpPr txBox="1"/>
          <p:nvPr/>
        </p:nvSpPr>
        <p:spPr>
          <a:xfrm>
            <a:off x="3508075" y="3958100"/>
            <a:ext cx="1063800" cy="537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solidFill>
                  <a:srgbClr val="425DA7"/>
                </a:solidFill>
                <a:latin typeface="Roboto"/>
                <a:ea typeface="Roboto"/>
                <a:cs typeface="Roboto"/>
                <a:sym typeface="Roboto"/>
              </a:rPr>
              <a:t>Digital Process Automation Team</a:t>
            </a:r>
            <a:endParaRPr sz="1000">
              <a:solidFill>
                <a:srgbClr val="425DA7"/>
              </a:solidFill>
              <a:latin typeface="Roboto"/>
              <a:ea typeface="Roboto"/>
              <a:cs typeface="Roboto"/>
              <a:sym typeface="Roboto"/>
            </a:endParaRPr>
          </a:p>
        </p:txBody>
      </p:sp>
      <p:pic>
        <p:nvPicPr>
          <p:cNvPr id="1275" name="Google Shape;1275;p211"/>
          <p:cNvPicPr preferRelativeResize="0"/>
          <p:nvPr/>
        </p:nvPicPr>
        <p:blipFill>
          <a:blip r:embed="rId10">
            <a:alphaModFix/>
          </a:blip>
          <a:stretch>
            <a:fillRect/>
          </a:stretch>
        </p:blipFill>
        <p:spPr>
          <a:xfrm>
            <a:off x="4670125" y="3961050"/>
            <a:ext cx="411480" cy="411480"/>
          </a:xfrm>
          <a:prstGeom prst="rect">
            <a:avLst/>
          </a:prstGeom>
          <a:noFill/>
          <a:ln>
            <a:noFill/>
          </a:ln>
          <a:effectLst>
            <a:outerShdw blurRad="57150" rotWithShape="0" algn="bl" dir="5400000" dist="19050">
              <a:srgbClr val="425DA7">
                <a:alpha val="50000"/>
              </a:srgbClr>
            </a:outerShdw>
          </a:effectLst>
        </p:spPr>
      </p:pic>
      <p:pic>
        <p:nvPicPr>
          <p:cNvPr id="1276" name="Google Shape;1276;p211"/>
          <p:cNvPicPr preferRelativeResize="0"/>
          <p:nvPr/>
        </p:nvPicPr>
        <p:blipFill>
          <a:blip r:embed="rId11">
            <a:alphaModFix/>
          </a:blip>
          <a:stretch>
            <a:fillRect/>
          </a:stretch>
        </p:blipFill>
        <p:spPr>
          <a:xfrm>
            <a:off x="6106969" y="1545225"/>
            <a:ext cx="411480" cy="411480"/>
          </a:xfrm>
          <a:prstGeom prst="rect">
            <a:avLst/>
          </a:prstGeom>
          <a:noFill/>
          <a:ln>
            <a:noFill/>
          </a:ln>
          <a:effectLst>
            <a:outerShdw blurRad="57150" rotWithShape="0" algn="bl" dir="5400000" dist="19050">
              <a:srgbClr val="425DA7">
                <a:alpha val="50000"/>
              </a:srgbClr>
            </a:outerShdw>
          </a:effectLst>
        </p:spPr>
      </p:pic>
      <p:pic>
        <p:nvPicPr>
          <p:cNvPr id="1277" name="Google Shape;1277;p211"/>
          <p:cNvPicPr preferRelativeResize="0"/>
          <p:nvPr/>
        </p:nvPicPr>
        <p:blipFill>
          <a:blip r:embed="rId12">
            <a:alphaModFix/>
          </a:blip>
          <a:stretch>
            <a:fillRect/>
          </a:stretch>
        </p:blipFill>
        <p:spPr>
          <a:xfrm>
            <a:off x="4670125" y="1066588"/>
            <a:ext cx="411480" cy="411480"/>
          </a:xfrm>
          <a:prstGeom prst="rect">
            <a:avLst/>
          </a:prstGeom>
          <a:noFill/>
          <a:ln>
            <a:noFill/>
          </a:ln>
          <a:effectLst>
            <a:outerShdw blurRad="57150" rotWithShape="0" algn="bl" dir="5400000" dist="19050">
              <a:srgbClr val="425DA7">
                <a:alpha val="50000"/>
              </a:srgbClr>
            </a:outerShdw>
          </a:effectLst>
        </p:spPr>
      </p:pic>
      <p:pic>
        <p:nvPicPr>
          <p:cNvPr id="1278" name="Google Shape;1278;p211"/>
          <p:cNvPicPr preferRelativeResize="0"/>
          <p:nvPr/>
        </p:nvPicPr>
        <p:blipFill>
          <a:blip r:embed="rId13">
            <a:alphaModFix/>
          </a:blip>
          <a:stretch>
            <a:fillRect/>
          </a:stretch>
        </p:blipFill>
        <p:spPr>
          <a:xfrm>
            <a:off x="4670113" y="2239263"/>
            <a:ext cx="411480" cy="411480"/>
          </a:xfrm>
          <a:prstGeom prst="rect">
            <a:avLst/>
          </a:prstGeom>
          <a:noFill/>
          <a:ln>
            <a:noFill/>
          </a:ln>
          <a:effectLst>
            <a:outerShdw blurRad="57150" rotWithShape="0" algn="bl" dir="5400000" dist="19050">
              <a:srgbClr val="425DA7">
                <a:alpha val="50000"/>
              </a:srgbClr>
            </a:outerShdw>
          </a:effectLst>
        </p:spPr>
      </p:pic>
      <p:pic>
        <p:nvPicPr>
          <p:cNvPr id="1279" name="Google Shape;1279;p211"/>
          <p:cNvPicPr preferRelativeResize="0"/>
          <p:nvPr/>
        </p:nvPicPr>
        <p:blipFill>
          <a:blip r:embed="rId14">
            <a:alphaModFix/>
          </a:blip>
          <a:stretch>
            <a:fillRect/>
          </a:stretch>
        </p:blipFill>
        <p:spPr>
          <a:xfrm>
            <a:off x="6106963" y="2749525"/>
            <a:ext cx="411480" cy="411480"/>
          </a:xfrm>
          <a:prstGeom prst="rect">
            <a:avLst/>
          </a:prstGeom>
          <a:noFill/>
          <a:ln>
            <a:noFill/>
          </a:ln>
          <a:effectLst>
            <a:outerShdw blurRad="57150" rotWithShape="0" algn="bl" dir="5400000" dist="19050">
              <a:srgbClr val="425DA7">
                <a:alpha val="50000"/>
              </a:srgbClr>
            </a:outerShdw>
          </a:effectLst>
        </p:spPr>
      </p:pic>
      <p:pic>
        <p:nvPicPr>
          <p:cNvPr id="1280" name="Google Shape;1280;p211"/>
          <p:cNvPicPr preferRelativeResize="0"/>
          <p:nvPr/>
        </p:nvPicPr>
        <p:blipFill>
          <a:blip r:embed="rId15">
            <a:alphaModFix/>
          </a:blip>
          <a:stretch>
            <a:fillRect/>
          </a:stretch>
        </p:blipFill>
        <p:spPr>
          <a:xfrm>
            <a:off x="7583325" y="3958125"/>
            <a:ext cx="411480" cy="411480"/>
          </a:xfrm>
          <a:prstGeom prst="rect">
            <a:avLst/>
          </a:prstGeom>
          <a:noFill/>
          <a:ln>
            <a:noFill/>
          </a:ln>
          <a:effectLst>
            <a:outerShdw blurRad="57150" rotWithShape="0" algn="bl" dir="5400000" dist="19050">
              <a:srgbClr val="425DA7">
                <a:alpha val="50000"/>
              </a:srgbClr>
            </a:outerShdw>
          </a:effectLst>
        </p:spPr>
      </p:pic>
      <p:pic>
        <p:nvPicPr>
          <p:cNvPr id="1281" name="Google Shape;1281;p211"/>
          <p:cNvPicPr preferRelativeResize="0"/>
          <p:nvPr/>
        </p:nvPicPr>
        <p:blipFill>
          <a:blip r:embed="rId16">
            <a:alphaModFix/>
          </a:blip>
          <a:stretch>
            <a:fillRect/>
          </a:stretch>
        </p:blipFill>
        <p:spPr>
          <a:xfrm>
            <a:off x="6126725" y="4439925"/>
            <a:ext cx="411480" cy="411480"/>
          </a:xfrm>
          <a:prstGeom prst="rect">
            <a:avLst/>
          </a:prstGeom>
          <a:noFill/>
          <a:ln>
            <a:noFill/>
          </a:ln>
          <a:effectLst>
            <a:outerShdw blurRad="57150" rotWithShape="0" algn="bl" dir="5400000" dist="19050">
              <a:srgbClr val="425DA7">
                <a:alpha val="50000"/>
              </a:srgbClr>
            </a:outerShdw>
          </a:effectLst>
        </p:spPr>
      </p:pic>
      <p:pic>
        <p:nvPicPr>
          <p:cNvPr id="1282" name="Google Shape;1282;p211"/>
          <p:cNvPicPr preferRelativeResize="0"/>
          <p:nvPr/>
        </p:nvPicPr>
        <p:blipFill>
          <a:blip r:embed="rId17">
            <a:alphaModFix/>
          </a:blip>
          <a:stretch>
            <a:fillRect/>
          </a:stretch>
        </p:blipFill>
        <p:spPr>
          <a:xfrm>
            <a:off x="6126725" y="3961050"/>
            <a:ext cx="411480" cy="411480"/>
          </a:xfrm>
          <a:prstGeom prst="rect">
            <a:avLst/>
          </a:prstGeom>
          <a:noFill/>
          <a:ln>
            <a:noFill/>
          </a:ln>
          <a:effectLst>
            <a:outerShdw blurRad="57150" rotWithShape="0" algn="bl" dir="5400000" dist="19050">
              <a:srgbClr val="425DA7">
                <a:alpha val="50000"/>
              </a:srgbClr>
            </a:outerShdw>
          </a:effectLst>
        </p:spPr>
      </p:pic>
      <p:pic>
        <p:nvPicPr>
          <p:cNvPr descr="Marcin Stachowiak" id="1283" name="Google Shape;1283;p211"/>
          <p:cNvPicPr preferRelativeResize="0"/>
          <p:nvPr/>
        </p:nvPicPr>
        <p:blipFill rotWithShape="1">
          <a:blip r:embed="rId18">
            <a:alphaModFix/>
          </a:blip>
          <a:srcRect b="13569" l="0" r="-6078" t="0"/>
          <a:stretch/>
        </p:blipFill>
        <p:spPr>
          <a:xfrm>
            <a:off x="7589225" y="1560325"/>
            <a:ext cx="411480" cy="411475"/>
          </a:xfrm>
          <a:prstGeom prst="rect">
            <a:avLst/>
          </a:prstGeom>
          <a:noFill/>
          <a:ln>
            <a:noFill/>
          </a:ln>
          <a:effectLst>
            <a:outerShdw blurRad="57150" rotWithShape="0" algn="bl" dir="5400000" dist="19050">
              <a:srgbClr val="425DA7">
                <a:alpha val="50000"/>
              </a:srgbClr>
            </a:outerShdw>
          </a:effectLst>
        </p:spPr>
      </p:pic>
      <p:grpSp>
        <p:nvGrpSpPr>
          <p:cNvPr id="1284" name="Google Shape;1284;p211"/>
          <p:cNvGrpSpPr/>
          <p:nvPr/>
        </p:nvGrpSpPr>
        <p:grpSpPr>
          <a:xfrm>
            <a:off x="438900" y="3518850"/>
            <a:ext cx="2423875" cy="691225"/>
            <a:chOff x="537450" y="3394550"/>
            <a:chExt cx="2423875" cy="691225"/>
          </a:xfrm>
        </p:grpSpPr>
        <p:sp>
          <p:nvSpPr>
            <p:cNvPr id="1285" name="Google Shape;1285;p211"/>
            <p:cNvSpPr txBox="1"/>
            <p:nvPr/>
          </p:nvSpPr>
          <p:spPr>
            <a:xfrm>
              <a:off x="1259725" y="3394550"/>
              <a:ext cx="1701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9B473"/>
                  </a:solidFill>
                  <a:latin typeface="Roboto"/>
                  <a:ea typeface="Roboto"/>
                  <a:cs typeface="Roboto"/>
                  <a:sym typeface="Roboto"/>
                </a:rPr>
                <a:t>Piotr Szydłowski</a:t>
              </a:r>
              <a:endParaRPr b="1" sz="1200">
                <a:solidFill>
                  <a:srgbClr val="29B473"/>
                </a:solidFill>
                <a:latin typeface="Roboto"/>
                <a:ea typeface="Roboto"/>
                <a:cs typeface="Roboto"/>
                <a:sym typeface="Roboto"/>
              </a:endParaRPr>
            </a:p>
            <a:p>
              <a:pPr indent="0" lvl="0" marL="0" rtl="0" algn="l">
                <a:spcBef>
                  <a:spcPts val="0"/>
                </a:spcBef>
                <a:spcAft>
                  <a:spcPts val="0"/>
                </a:spcAft>
                <a:buNone/>
              </a:pPr>
              <a:r>
                <a:rPr lang="en-US" sz="1000">
                  <a:solidFill>
                    <a:srgbClr val="666666"/>
                  </a:solidFill>
                  <a:latin typeface="Roboto"/>
                  <a:ea typeface="Roboto"/>
                  <a:cs typeface="Roboto"/>
                  <a:sym typeface="Roboto"/>
                </a:rPr>
                <a:t>Factory Delivery </a:t>
              </a:r>
              <a:br>
                <a:rPr lang="en-US" sz="1000">
                  <a:solidFill>
                    <a:srgbClr val="666666"/>
                  </a:solidFill>
                  <a:latin typeface="Roboto"/>
                  <a:ea typeface="Roboto"/>
                  <a:cs typeface="Roboto"/>
                  <a:sym typeface="Roboto"/>
                </a:rPr>
              </a:br>
              <a:r>
                <a:rPr lang="en-US" sz="1000">
                  <a:solidFill>
                    <a:srgbClr val="666666"/>
                  </a:solidFill>
                  <a:latin typeface="Roboto"/>
                  <a:ea typeface="Roboto"/>
                  <a:cs typeface="Roboto"/>
                  <a:sym typeface="Roboto"/>
                </a:rPr>
                <a:t>Manager</a:t>
              </a:r>
              <a:endParaRPr sz="1000">
                <a:solidFill>
                  <a:srgbClr val="666666"/>
                </a:solidFill>
                <a:latin typeface="Roboto"/>
                <a:ea typeface="Roboto"/>
                <a:cs typeface="Roboto"/>
                <a:sym typeface="Roboto"/>
              </a:endParaRPr>
            </a:p>
          </p:txBody>
        </p:sp>
        <p:pic>
          <p:nvPicPr>
            <p:cNvPr id="1286" name="Google Shape;1286;p211"/>
            <p:cNvPicPr preferRelativeResize="0"/>
            <p:nvPr/>
          </p:nvPicPr>
          <p:blipFill>
            <a:blip r:embed="rId19">
              <a:alphaModFix/>
            </a:blip>
            <a:stretch>
              <a:fillRect/>
            </a:stretch>
          </p:blipFill>
          <p:spPr>
            <a:xfrm>
              <a:off x="537450" y="3399975"/>
              <a:ext cx="685800" cy="685800"/>
            </a:xfrm>
            <a:prstGeom prst="rect">
              <a:avLst/>
            </a:prstGeom>
            <a:noFill/>
            <a:ln>
              <a:noFill/>
            </a:ln>
            <a:effectLst>
              <a:outerShdw blurRad="57150" rotWithShape="0" algn="bl" dir="5400000" dist="19050">
                <a:srgbClr val="425DA7">
                  <a:alpha val="50000"/>
                </a:srgbClr>
              </a:outerShdw>
            </a:effectLst>
          </p:spPr>
        </p:pic>
      </p:grpSp>
      <p:grpSp>
        <p:nvGrpSpPr>
          <p:cNvPr id="1287" name="Google Shape;1287;p211"/>
          <p:cNvGrpSpPr/>
          <p:nvPr/>
        </p:nvGrpSpPr>
        <p:grpSpPr>
          <a:xfrm>
            <a:off x="438825" y="4279999"/>
            <a:ext cx="2194675" cy="709438"/>
            <a:chOff x="537325" y="4163713"/>
            <a:chExt cx="2194675" cy="709438"/>
          </a:xfrm>
        </p:grpSpPr>
        <p:sp>
          <p:nvSpPr>
            <p:cNvPr id="1288" name="Google Shape;1288;p211"/>
            <p:cNvSpPr txBox="1"/>
            <p:nvPr/>
          </p:nvSpPr>
          <p:spPr>
            <a:xfrm>
              <a:off x="1259600" y="4163713"/>
              <a:ext cx="14724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9B473"/>
                  </a:solidFill>
                  <a:latin typeface="Roboto"/>
                  <a:ea typeface="Roboto"/>
                  <a:cs typeface="Roboto"/>
                  <a:sym typeface="Roboto"/>
                </a:rPr>
                <a:t>Paweł</a:t>
              </a:r>
              <a:r>
                <a:rPr b="1" lang="en-US" sz="1200">
                  <a:solidFill>
                    <a:srgbClr val="29B473"/>
                  </a:solidFill>
                  <a:latin typeface="Roboto"/>
                  <a:ea typeface="Roboto"/>
                  <a:cs typeface="Roboto"/>
                  <a:sym typeface="Roboto"/>
                </a:rPr>
                <a:t> Bochenek</a:t>
              </a:r>
              <a:endParaRPr b="1" sz="1200">
                <a:solidFill>
                  <a:srgbClr val="29B473"/>
                </a:solidFill>
                <a:latin typeface="Roboto"/>
                <a:ea typeface="Roboto"/>
                <a:cs typeface="Roboto"/>
                <a:sym typeface="Roboto"/>
              </a:endParaRPr>
            </a:p>
            <a:p>
              <a:pPr indent="0" lvl="0" marL="0" rtl="0" algn="l">
                <a:spcBef>
                  <a:spcPts val="0"/>
                </a:spcBef>
                <a:spcAft>
                  <a:spcPts val="0"/>
                </a:spcAft>
                <a:buNone/>
              </a:pPr>
              <a:r>
                <a:rPr lang="en-US" sz="1000">
                  <a:solidFill>
                    <a:srgbClr val="666666"/>
                  </a:solidFill>
                  <a:latin typeface="Roboto"/>
                  <a:ea typeface="Roboto"/>
                  <a:cs typeface="Roboto"/>
                  <a:sym typeface="Roboto"/>
                </a:rPr>
                <a:t>Service Coordinator</a:t>
              </a:r>
              <a:endParaRPr sz="10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000">
                  <a:solidFill>
                    <a:srgbClr val="999999"/>
                  </a:solidFill>
                  <a:latin typeface="Roboto"/>
                  <a:ea typeface="Roboto"/>
                  <a:cs typeface="Roboto"/>
                  <a:sym typeface="Roboto"/>
                </a:rPr>
                <a:t>(Capgemini)</a:t>
              </a:r>
              <a:endParaRPr sz="1000">
                <a:solidFill>
                  <a:srgbClr val="666666"/>
                </a:solidFill>
                <a:latin typeface="Roboto"/>
                <a:ea typeface="Roboto"/>
                <a:cs typeface="Roboto"/>
                <a:sym typeface="Roboto"/>
              </a:endParaRPr>
            </a:p>
          </p:txBody>
        </p:sp>
        <p:pic>
          <p:nvPicPr>
            <p:cNvPr id="1289" name="Google Shape;1289;p211"/>
            <p:cNvPicPr preferRelativeResize="0"/>
            <p:nvPr/>
          </p:nvPicPr>
          <p:blipFill rotWithShape="1">
            <a:blip r:embed="rId20">
              <a:alphaModFix/>
            </a:blip>
            <a:srcRect b="19113" l="12073" r="7163" t="0"/>
            <a:stretch/>
          </p:blipFill>
          <p:spPr>
            <a:xfrm>
              <a:off x="537325" y="4187350"/>
              <a:ext cx="685800" cy="685800"/>
            </a:xfrm>
            <a:prstGeom prst="rect">
              <a:avLst/>
            </a:prstGeom>
            <a:noFill/>
            <a:ln>
              <a:noFill/>
            </a:ln>
            <a:effectLst>
              <a:outerShdw blurRad="57150" rotWithShape="0" algn="bl" dir="5400000" dist="19050">
                <a:srgbClr val="425DA7">
                  <a:alpha val="50000"/>
                </a:srgbClr>
              </a:outerShdw>
            </a:effectLst>
          </p:spPr>
        </p:pic>
      </p:grpSp>
      <p:pic>
        <p:nvPicPr>
          <p:cNvPr id="1290" name="Google Shape;1290;p211"/>
          <p:cNvPicPr preferRelativeResize="0"/>
          <p:nvPr/>
        </p:nvPicPr>
        <p:blipFill>
          <a:blip r:embed="rId21">
            <a:alphaModFix/>
          </a:blip>
          <a:stretch>
            <a:fillRect/>
          </a:stretch>
        </p:blipFill>
        <p:spPr>
          <a:xfrm>
            <a:off x="4670125" y="2749525"/>
            <a:ext cx="411480" cy="411480"/>
          </a:xfrm>
          <a:prstGeom prst="rect">
            <a:avLst/>
          </a:prstGeom>
          <a:noFill/>
          <a:ln>
            <a:noFill/>
          </a:ln>
          <a:effectLst>
            <a:outerShdw blurRad="57150" rotWithShape="0" algn="bl" dir="5400000" dist="19050">
              <a:srgbClr val="425DA7">
                <a:alpha val="50000"/>
              </a:srgbClr>
            </a:outerShdw>
          </a:effectLst>
        </p:spPr>
      </p:pic>
      <p:pic>
        <p:nvPicPr>
          <p:cNvPr id="1291" name="Google Shape;1291;p211"/>
          <p:cNvPicPr preferRelativeResize="0"/>
          <p:nvPr/>
        </p:nvPicPr>
        <p:blipFill>
          <a:blip r:embed="rId22">
            <a:alphaModFix/>
          </a:blip>
          <a:stretch>
            <a:fillRect/>
          </a:stretch>
        </p:blipFill>
        <p:spPr>
          <a:xfrm>
            <a:off x="6111800" y="1071399"/>
            <a:ext cx="401825" cy="401825"/>
          </a:xfrm>
          <a:prstGeom prst="rect">
            <a:avLst/>
          </a:prstGeom>
          <a:noFill/>
          <a:ln>
            <a:noFill/>
          </a:ln>
          <a:effectLst>
            <a:outerShdw blurRad="57150" rotWithShape="0" algn="bl" dir="5400000" dist="19050">
              <a:srgbClr val="425DA7">
                <a:alpha val="50000"/>
              </a:srgbClr>
            </a:outerShdw>
          </a:effectLst>
        </p:spPr>
      </p:pic>
      <p:pic>
        <p:nvPicPr>
          <p:cNvPr id="1292" name="Google Shape;1292;p211"/>
          <p:cNvPicPr preferRelativeResize="0"/>
          <p:nvPr/>
        </p:nvPicPr>
        <p:blipFill rotWithShape="1">
          <a:blip r:embed="rId23">
            <a:alphaModFix/>
          </a:blip>
          <a:srcRect b="0" l="0" r="0" t="0"/>
          <a:stretch/>
        </p:blipFill>
        <p:spPr>
          <a:xfrm>
            <a:off x="8172400" y="135731"/>
            <a:ext cx="735600" cy="490500"/>
          </a:xfrm>
          <a:prstGeom prst="rect">
            <a:avLst/>
          </a:prstGeom>
          <a:noFill/>
          <a:ln>
            <a:noFill/>
          </a:ln>
        </p:spPr>
      </p:pic>
      <p:grpSp>
        <p:nvGrpSpPr>
          <p:cNvPr id="1293" name="Google Shape;1293;p211"/>
          <p:cNvGrpSpPr/>
          <p:nvPr/>
        </p:nvGrpSpPr>
        <p:grpSpPr>
          <a:xfrm>
            <a:off x="4669587" y="1545862"/>
            <a:ext cx="412558" cy="410197"/>
            <a:chOff x="4505124" y="1308943"/>
            <a:chExt cx="1047900" cy="1026775"/>
          </a:xfrm>
        </p:grpSpPr>
        <p:pic>
          <p:nvPicPr>
            <p:cNvPr id="1294" name="Google Shape;1294;p211"/>
            <p:cNvPicPr preferRelativeResize="0"/>
            <p:nvPr/>
          </p:nvPicPr>
          <p:blipFill rotWithShape="1">
            <a:blip r:embed="rId24">
              <a:alphaModFix/>
            </a:blip>
            <a:srcRect b="20498" l="2597" r="2588" t="10013"/>
            <a:stretch/>
          </p:blipFill>
          <p:spPr>
            <a:xfrm>
              <a:off x="4505124" y="1390850"/>
              <a:ext cx="1047879" cy="944868"/>
            </a:xfrm>
            <a:prstGeom prst="rect">
              <a:avLst/>
            </a:prstGeom>
            <a:noFill/>
            <a:ln>
              <a:noFill/>
            </a:ln>
            <a:effectLst>
              <a:outerShdw blurRad="57150" rotWithShape="0" algn="bl" dir="5400000" dist="19050">
                <a:srgbClr val="425DA7">
                  <a:alpha val="50000"/>
                </a:srgbClr>
              </a:outerShdw>
            </a:effectLst>
          </p:spPr>
        </p:pic>
        <p:pic>
          <p:nvPicPr>
            <p:cNvPr descr="C:\Users\zeuno\Downloads\Michael.jpg" id="1295" name="Google Shape;1295;p211"/>
            <p:cNvPicPr preferRelativeResize="0"/>
            <p:nvPr/>
          </p:nvPicPr>
          <p:blipFill rotWithShape="1">
            <a:blip r:embed="rId25">
              <a:alphaModFix/>
            </a:blip>
            <a:srcRect b="27130" l="0" r="0" t="4150"/>
            <a:stretch/>
          </p:blipFill>
          <p:spPr>
            <a:xfrm>
              <a:off x="4505124" y="1308943"/>
              <a:ext cx="1047900" cy="841200"/>
            </a:xfrm>
            <a:prstGeom prst="rect">
              <a:avLst/>
            </a:prstGeom>
            <a:noFill/>
            <a:ln>
              <a:noFill/>
            </a:ln>
          </p:spPr>
        </p:pic>
      </p:grpSp>
      <p:pic>
        <p:nvPicPr>
          <p:cNvPr id="1296" name="Google Shape;1296;p211"/>
          <p:cNvPicPr preferRelativeResize="0"/>
          <p:nvPr/>
        </p:nvPicPr>
        <p:blipFill>
          <a:blip r:embed="rId26">
            <a:alphaModFix/>
          </a:blip>
          <a:stretch>
            <a:fillRect/>
          </a:stretch>
        </p:blipFill>
        <p:spPr>
          <a:xfrm>
            <a:off x="4669575" y="3259772"/>
            <a:ext cx="412575" cy="412575"/>
          </a:xfrm>
          <a:prstGeom prst="rect">
            <a:avLst/>
          </a:prstGeom>
          <a:noFill/>
          <a:ln>
            <a:noFill/>
          </a:ln>
        </p:spPr>
      </p:pic>
      <p:sp>
        <p:nvSpPr>
          <p:cNvPr id="1297" name="Google Shape;1297;p211"/>
          <p:cNvSpPr txBox="1"/>
          <p:nvPr/>
        </p:nvSpPr>
        <p:spPr>
          <a:xfrm>
            <a:off x="5085625" y="3249600"/>
            <a:ext cx="1063800" cy="3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29B473"/>
                </a:solidFill>
                <a:latin typeface="Roboto"/>
                <a:ea typeface="Roboto"/>
                <a:cs typeface="Roboto"/>
                <a:sym typeface="Roboto"/>
              </a:rPr>
              <a:t>Ben Sharp</a:t>
            </a:r>
            <a:endParaRPr b="1" sz="600">
              <a:solidFill>
                <a:srgbClr val="29B473"/>
              </a:solidFill>
              <a:latin typeface="Roboto"/>
              <a:ea typeface="Roboto"/>
              <a:cs typeface="Roboto"/>
              <a:sym typeface="Roboto"/>
            </a:endParaRPr>
          </a:p>
          <a:p>
            <a:pPr indent="0" lvl="0" marL="0" rtl="0" algn="l">
              <a:spcBef>
                <a:spcPts val="0"/>
              </a:spcBef>
              <a:spcAft>
                <a:spcPts val="0"/>
              </a:spcAft>
              <a:buNone/>
            </a:pPr>
            <a:r>
              <a:rPr lang="en-US" sz="600">
                <a:solidFill>
                  <a:srgbClr val="666666"/>
                </a:solidFill>
                <a:latin typeface="Roboto"/>
                <a:ea typeface="Roboto"/>
                <a:cs typeface="Roboto"/>
                <a:sym typeface="Roboto"/>
              </a:rPr>
              <a:t>Automation Consultant</a:t>
            </a:r>
            <a:endParaRPr sz="600">
              <a:solidFill>
                <a:srgbClr val="666666"/>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01" name="Shape 1301"/>
        <p:cNvGrpSpPr/>
        <p:nvPr/>
      </p:nvGrpSpPr>
      <p:grpSpPr>
        <a:xfrm>
          <a:off x="0" y="0"/>
          <a:ext cx="0" cy="0"/>
          <a:chOff x="0" y="0"/>
          <a:chExt cx="0" cy="0"/>
        </a:xfrm>
      </p:grpSpPr>
      <p:sp>
        <p:nvSpPr>
          <p:cNvPr id="1302" name="Google Shape;1302;p212"/>
          <p:cNvSpPr txBox="1"/>
          <p:nvPr>
            <p:ph type="title"/>
          </p:nvPr>
        </p:nvSpPr>
        <p:spPr>
          <a:xfrm>
            <a:off x="438900" y="457200"/>
            <a:ext cx="8211300" cy="80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0" lang="en-US" sz="3000">
                <a:solidFill>
                  <a:srgbClr val="425DA7"/>
                </a:solidFill>
                <a:latin typeface="Roboto"/>
                <a:ea typeface="Roboto"/>
                <a:cs typeface="Roboto"/>
                <a:sym typeface="Roboto"/>
              </a:rPr>
              <a:t>Compose your automation</a:t>
            </a:r>
            <a:endParaRPr b="0" sz="3000">
              <a:solidFill>
                <a:srgbClr val="425DA7"/>
              </a:solidFill>
              <a:latin typeface="Roboto"/>
              <a:ea typeface="Roboto"/>
              <a:cs typeface="Roboto"/>
              <a:sym typeface="Roboto"/>
            </a:endParaRPr>
          </a:p>
        </p:txBody>
      </p:sp>
      <p:sp>
        <p:nvSpPr>
          <p:cNvPr id="1303" name="Google Shape;1303;p212"/>
          <p:cNvSpPr txBox="1"/>
          <p:nvPr/>
        </p:nvSpPr>
        <p:spPr>
          <a:xfrm>
            <a:off x="6067400" y="1943174"/>
            <a:ext cx="2583000" cy="1236300"/>
          </a:xfrm>
          <a:prstGeom prst="rect">
            <a:avLst/>
          </a:prstGeom>
          <a:solidFill>
            <a:srgbClr val="F3F3F3"/>
          </a:solidFill>
          <a:ln>
            <a:noFill/>
          </a:ln>
          <a:effectLst>
            <a:outerShdw blurRad="57150" rotWithShape="0" algn="bl" dir="5400000" dist="19050">
              <a:srgbClr val="425DA7">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1200">
                <a:solidFill>
                  <a:srgbClr val="29B473"/>
                </a:solidFill>
              </a:rPr>
              <a:t>Application Support</a:t>
            </a:r>
            <a:endParaRPr b="1" sz="1200">
              <a:solidFill>
                <a:srgbClr val="29B473"/>
              </a:solidFill>
            </a:endParaRPr>
          </a:p>
          <a:p>
            <a:pPr indent="0" lvl="0" marL="0" rtl="0" algn="ctr">
              <a:spcBef>
                <a:spcPts val="0"/>
              </a:spcBef>
              <a:spcAft>
                <a:spcPts val="0"/>
              </a:spcAft>
              <a:buNone/>
            </a:pPr>
            <a:r>
              <a:rPr lang="en-US" sz="1000">
                <a:solidFill>
                  <a:srgbClr val="666666"/>
                </a:solidFill>
              </a:rPr>
              <a:t>(optional)</a:t>
            </a:r>
            <a:endParaRPr b="1" sz="1200">
              <a:solidFill>
                <a:srgbClr val="1A9988"/>
              </a:solidFill>
            </a:endParaRPr>
          </a:p>
          <a:p>
            <a:pPr indent="0" lvl="0" marL="0" rtl="0" algn="ctr">
              <a:spcBef>
                <a:spcPts val="0"/>
              </a:spcBef>
              <a:spcAft>
                <a:spcPts val="0"/>
              </a:spcAft>
              <a:buNone/>
            </a:pPr>
            <a:r>
              <a:t/>
            </a:r>
            <a:endParaRPr b="1" sz="1000">
              <a:solidFill>
                <a:srgbClr val="666666"/>
              </a:solidFill>
            </a:endParaRPr>
          </a:p>
          <a:p>
            <a:pPr indent="0" lvl="0" marL="0" rtl="0" algn="ctr">
              <a:lnSpc>
                <a:spcPct val="115000"/>
              </a:lnSpc>
              <a:spcBef>
                <a:spcPts val="0"/>
              </a:spcBef>
              <a:spcAft>
                <a:spcPts val="1600"/>
              </a:spcAft>
              <a:buClr>
                <a:schemeClr val="dk1"/>
              </a:buClr>
              <a:buSzPts val="1100"/>
              <a:buFont typeface="Arial"/>
              <a:buNone/>
            </a:pPr>
            <a:r>
              <a:rPr lang="en-US" sz="1000">
                <a:solidFill>
                  <a:srgbClr val="666666"/>
                </a:solidFill>
                <a:latin typeface="Roboto"/>
                <a:ea typeface="Roboto"/>
                <a:cs typeface="Roboto"/>
                <a:sym typeface="Roboto"/>
              </a:rPr>
              <a:t>Ensuring smooth application operations and end-user support.</a:t>
            </a:r>
            <a:endParaRPr b="1" sz="1000">
              <a:solidFill>
                <a:srgbClr val="666666"/>
              </a:solidFill>
            </a:endParaRPr>
          </a:p>
        </p:txBody>
      </p:sp>
      <p:sp>
        <p:nvSpPr>
          <p:cNvPr id="1304" name="Google Shape;1304;p212"/>
          <p:cNvSpPr txBox="1"/>
          <p:nvPr/>
        </p:nvSpPr>
        <p:spPr>
          <a:xfrm>
            <a:off x="493200" y="1943174"/>
            <a:ext cx="2583000" cy="1236300"/>
          </a:xfrm>
          <a:prstGeom prst="rect">
            <a:avLst/>
          </a:prstGeom>
          <a:solidFill>
            <a:srgbClr val="F3F3F3"/>
          </a:solidFill>
          <a:ln>
            <a:noFill/>
          </a:ln>
          <a:effectLst>
            <a:outerShdw blurRad="57150" rotWithShape="0" algn="bl" dir="5400000" dist="19050">
              <a:srgbClr val="425DA7">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1200">
                <a:solidFill>
                  <a:srgbClr val="29B473"/>
                </a:solidFill>
              </a:rPr>
              <a:t>Automation Consultancy</a:t>
            </a:r>
            <a:endParaRPr b="1" sz="1200">
              <a:solidFill>
                <a:srgbClr val="29B473"/>
              </a:solidFill>
            </a:endParaRPr>
          </a:p>
          <a:p>
            <a:pPr indent="0" lvl="0" marL="0" rtl="0" algn="ctr">
              <a:spcBef>
                <a:spcPts val="0"/>
              </a:spcBef>
              <a:spcAft>
                <a:spcPts val="0"/>
              </a:spcAft>
              <a:buNone/>
            </a:pPr>
            <a:r>
              <a:rPr lang="en-US" sz="1000">
                <a:solidFill>
                  <a:srgbClr val="666666"/>
                </a:solidFill>
              </a:rPr>
              <a:t>(optional)</a:t>
            </a:r>
            <a:endParaRPr b="1" sz="1200">
              <a:solidFill>
                <a:srgbClr val="1A9988"/>
              </a:solidFill>
            </a:endParaRPr>
          </a:p>
          <a:p>
            <a:pPr indent="0" lvl="0" marL="0" rtl="0" algn="ctr">
              <a:spcBef>
                <a:spcPts val="0"/>
              </a:spcBef>
              <a:spcAft>
                <a:spcPts val="0"/>
              </a:spcAft>
              <a:buNone/>
            </a:pPr>
            <a:r>
              <a:t/>
            </a:r>
            <a:endParaRPr sz="1000">
              <a:solidFill>
                <a:srgbClr val="666666"/>
              </a:solidFill>
              <a:highlight>
                <a:schemeClr val="lt1"/>
              </a:highlight>
              <a:latin typeface="Roboto"/>
              <a:ea typeface="Roboto"/>
              <a:cs typeface="Roboto"/>
              <a:sym typeface="Roboto"/>
            </a:endParaRPr>
          </a:p>
          <a:p>
            <a:pPr indent="0" lvl="0" marL="0" rtl="0" algn="ctr">
              <a:lnSpc>
                <a:spcPct val="115000"/>
              </a:lnSpc>
              <a:spcBef>
                <a:spcPts val="0"/>
              </a:spcBef>
              <a:spcAft>
                <a:spcPts val="1600"/>
              </a:spcAft>
              <a:buClr>
                <a:schemeClr val="dk1"/>
              </a:buClr>
              <a:buSzPts val="1100"/>
              <a:buFont typeface="Arial"/>
              <a:buNone/>
            </a:pPr>
            <a:r>
              <a:rPr lang="en-US" sz="1000">
                <a:solidFill>
                  <a:srgbClr val="666666"/>
                </a:solidFill>
                <a:latin typeface="Roboto"/>
                <a:ea typeface="Roboto"/>
                <a:cs typeface="Roboto"/>
                <a:sym typeface="Roboto"/>
              </a:rPr>
              <a:t>End-to-end automation consulting will become a catalyst for innovation on a global basis.</a:t>
            </a:r>
            <a:endParaRPr b="1" sz="1000">
              <a:solidFill>
                <a:srgbClr val="666666"/>
              </a:solidFill>
            </a:endParaRPr>
          </a:p>
        </p:txBody>
      </p:sp>
      <p:sp>
        <p:nvSpPr>
          <p:cNvPr id="1305" name="Google Shape;1305;p212"/>
          <p:cNvSpPr txBox="1"/>
          <p:nvPr/>
        </p:nvSpPr>
        <p:spPr>
          <a:xfrm>
            <a:off x="3280312" y="1943174"/>
            <a:ext cx="2583000" cy="1236300"/>
          </a:xfrm>
          <a:prstGeom prst="rect">
            <a:avLst/>
          </a:prstGeom>
          <a:solidFill>
            <a:srgbClr val="F3F3F3"/>
          </a:solidFill>
          <a:ln>
            <a:noFill/>
          </a:ln>
          <a:effectLst>
            <a:outerShdw blurRad="57150" rotWithShape="0" algn="bl" dir="5400000" dist="19050">
              <a:srgbClr val="425DA7">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1200">
                <a:solidFill>
                  <a:srgbClr val="29B473"/>
                </a:solidFill>
              </a:rPr>
              <a:t>Project Delivery</a:t>
            </a:r>
            <a:endParaRPr b="1" sz="1200">
              <a:solidFill>
                <a:srgbClr val="29B473"/>
              </a:solidFill>
            </a:endParaRPr>
          </a:p>
          <a:p>
            <a:pPr indent="0" lvl="0" marL="0" rtl="0" algn="ctr">
              <a:spcBef>
                <a:spcPts val="0"/>
              </a:spcBef>
              <a:spcAft>
                <a:spcPts val="0"/>
              </a:spcAft>
              <a:buNone/>
            </a:pPr>
            <a:r>
              <a:rPr lang="en-US" sz="1000">
                <a:solidFill>
                  <a:srgbClr val="666666"/>
                </a:solidFill>
              </a:rPr>
              <a:t>(optional)</a:t>
            </a:r>
            <a:endParaRPr sz="1000">
              <a:solidFill>
                <a:srgbClr val="666666"/>
              </a:solidFill>
            </a:endParaRPr>
          </a:p>
          <a:p>
            <a:pPr indent="0" lvl="0" marL="0" rtl="0" algn="ctr">
              <a:spcBef>
                <a:spcPts val="0"/>
              </a:spcBef>
              <a:spcAft>
                <a:spcPts val="0"/>
              </a:spcAft>
              <a:buNone/>
            </a:pPr>
            <a:r>
              <a:t/>
            </a:r>
            <a:endParaRPr sz="1000">
              <a:solidFill>
                <a:srgbClr val="666666"/>
              </a:solidFill>
              <a:highlight>
                <a:schemeClr val="lt1"/>
              </a:highlight>
              <a:latin typeface="Roboto"/>
              <a:ea typeface="Roboto"/>
              <a:cs typeface="Roboto"/>
              <a:sym typeface="Roboto"/>
            </a:endParaRPr>
          </a:p>
          <a:p>
            <a:pPr indent="0" lvl="0" marL="0" rtl="0" algn="ctr">
              <a:lnSpc>
                <a:spcPct val="115000"/>
              </a:lnSpc>
              <a:spcBef>
                <a:spcPts val="0"/>
              </a:spcBef>
              <a:spcAft>
                <a:spcPts val="1600"/>
              </a:spcAft>
              <a:buClr>
                <a:schemeClr val="dk1"/>
              </a:buClr>
              <a:buSzPts val="1100"/>
              <a:buFont typeface="Arial"/>
              <a:buNone/>
            </a:pPr>
            <a:r>
              <a:rPr lang="en-US" sz="1000">
                <a:solidFill>
                  <a:srgbClr val="666666"/>
                </a:solidFill>
                <a:latin typeface="Roboto"/>
                <a:ea typeface="Roboto"/>
                <a:cs typeface="Roboto"/>
                <a:sym typeface="Roboto"/>
              </a:rPr>
              <a:t>Standardised implementation of PoC, automation projects and code changes with smooth handover to operations.</a:t>
            </a:r>
            <a:endParaRPr b="1" sz="1000">
              <a:solidFill>
                <a:srgbClr val="666666"/>
              </a:solidFill>
            </a:endParaRPr>
          </a:p>
        </p:txBody>
      </p:sp>
      <p:sp>
        <p:nvSpPr>
          <p:cNvPr id="1306" name="Google Shape;1306;p212"/>
          <p:cNvSpPr txBox="1"/>
          <p:nvPr/>
        </p:nvSpPr>
        <p:spPr>
          <a:xfrm>
            <a:off x="493200" y="3293375"/>
            <a:ext cx="8157600" cy="855300"/>
          </a:xfrm>
          <a:prstGeom prst="rect">
            <a:avLst/>
          </a:prstGeom>
          <a:solidFill>
            <a:srgbClr val="D9EAD3"/>
          </a:solidFill>
          <a:ln>
            <a:noFill/>
          </a:ln>
          <a:effectLst>
            <a:outerShdw blurRad="57150" rotWithShape="0" algn="bl" dir="5400000" dist="19050">
              <a:srgbClr val="425DA7">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1200">
                <a:solidFill>
                  <a:srgbClr val="29B473"/>
                </a:solidFill>
              </a:rPr>
              <a:t>Platforms Maintenance &amp; Operations</a:t>
            </a:r>
            <a:endParaRPr b="1" sz="1200">
              <a:solidFill>
                <a:srgbClr val="29B473"/>
              </a:solidFill>
            </a:endParaRPr>
          </a:p>
          <a:p>
            <a:pPr indent="0" lvl="0" marL="0" rtl="0" algn="ctr">
              <a:spcBef>
                <a:spcPts val="0"/>
              </a:spcBef>
              <a:spcAft>
                <a:spcPts val="0"/>
              </a:spcAft>
              <a:buNone/>
            </a:pPr>
            <a:r>
              <a:t/>
            </a:r>
            <a:endParaRPr sz="1000">
              <a:solidFill>
                <a:srgbClr val="666666"/>
              </a:solidFill>
              <a:highlight>
                <a:schemeClr val="lt1"/>
              </a:highlight>
              <a:latin typeface="Roboto"/>
              <a:ea typeface="Roboto"/>
              <a:cs typeface="Roboto"/>
              <a:sym typeface="Roboto"/>
            </a:endParaRPr>
          </a:p>
          <a:p>
            <a:pPr indent="0" lvl="0" marL="0" rtl="0" algn="ctr">
              <a:lnSpc>
                <a:spcPct val="115000"/>
              </a:lnSpc>
              <a:spcBef>
                <a:spcPts val="0"/>
              </a:spcBef>
              <a:spcAft>
                <a:spcPts val="1600"/>
              </a:spcAft>
              <a:buClr>
                <a:schemeClr val="dk1"/>
              </a:buClr>
              <a:buSzPts val="1100"/>
              <a:buFont typeface="Arial"/>
              <a:buNone/>
            </a:pPr>
            <a:r>
              <a:rPr lang="en-US" sz="1000">
                <a:solidFill>
                  <a:srgbClr val="666666"/>
                </a:solidFill>
                <a:latin typeface="Roboto"/>
                <a:ea typeface="Roboto"/>
                <a:cs typeface="Roboto"/>
                <a:sym typeface="Roboto"/>
              </a:rPr>
              <a:t>Licenced access to enterprise platforms for Robotic Process Automation, Chatbots, Digital and Business Process Automation, </a:t>
            </a:r>
            <a:br>
              <a:rPr lang="en-US" sz="1000">
                <a:solidFill>
                  <a:srgbClr val="666666"/>
                </a:solidFill>
                <a:latin typeface="Roboto"/>
                <a:ea typeface="Roboto"/>
                <a:cs typeface="Roboto"/>
                <a:sym typeface="Roboto"/>
              </a:rPr>
            </a:br>
            <a:r>
              <a:rPr lang="en-US" sz="1000">
                <a:solidFill>
                  <a:srgbClr val="666666"/>
                </a:solidFill>
                <a:latin typeface="Roboto"/>
                <a:ea typeface="Roboto"/>
                <a:cs typeface="Roboto"/>
                <a:sym typeface="Roboto"/>
              </a:rPr>
              <a:t>reusable cross-application components and scalable infrastructure.</a:t>
            </a:r>
            <a:endParaRPr b="1" sz="1000">
              <a:solidFill>
                <a:srgbClr val="666666"/>
              </a:solidFill>
            </a:endParaRPr>
          </a:p>
        </p:txBody>
      </p:sp>
      <p:sp>
        <p:nvSpPr>
          <p:cNvPr id="1307" name="Google Shape;1307;p212"/>
          <p:cNvSpPr txBox="1"/>
          <p:nvPr/>
        </p:nvSpPr>
        <p:spPr>
          <a:xfrm>
            <a:off x="492675" y="4266626"/>
            <a:ext cx="8157600" cy="679800"/>
          </a:xfrm>
          <a:prstGeom prst="rect">
            <a:avLst/>
          </a:prstGeom>
          <a:solidFill>
            <a:srgbClr val="FFFFFF"/>
          </a:solidFill>
          <a:ln>
            <a:noFill/>
          </a:ln>
          <a:effectLst>
            <a:outerShdw blurRad="57150" rotWithShape="0" algn="bl" dir="5400000" dist="19050">
              <a:srgbClr val="425DA7">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1200">
                <a:solidFill>
                  <a:srgbClr val="29B473"/>
                </a:solidFill>
              </a:rPr>
              <a:t>Automation Center of Excellence</a:t>
            </a:r>
            <a:endParaRPr sz="1000">
              <a:solidFill>
                <a:srgbClr val="29B473"/>
              </a:solidFill>
              <a:highlight>
                <a:schemeClr val="lt1"/>
              </a:highlight>
              <a:latin typeface="Roboto"/>
              <a:ea typeface="Roboto"/>
              <a:cs typeface="Roboto"/>
              <a:sym typeface="Roboto"/>
            </a:endParaRPr>
          </a:p>
          <a:p>
            <a:pPr indent="0" lvl="0" marL="0" rtl="0" algn="ctr">
              <a:lnSpc>
                <a:spcPct val="115000"/>
              </a:lnSpc>
              <a:spcBef>
                <a:spcPts val="1000"/>
              </a:spcBef>
              <a:spcAft>
                <a:spcPts val="1600"/>
              </a:spcAft>
              <a:buClr>
                <a:schemeClr val="dk1"/>
              </a:buClr>
              <a:buSzPts val="1100"/>
              <a:buFont typeface="Arial"/>
              <a:buNone/>
            </a:pPr>
            <a:r>
              <a:rPr lang="en-US" sz="1000">
                <a:solidFill>
                  <a:srgbClr val="666666"/>
                </a:solidFill>
                <a:latin typeface="Roboto"/>
                <a:ea typeface="Roboto"/>
                <a:cs typeface="Roboto"/>
                <a:sym typeface="Roboto"/>
              </a:rPr>
              <a:t>We enhance automation governance in Roche providing roadmaps, guidelines, trainings, best practices, and other accelerators.</a:t>
            </a:r>
            <a:endParaRPr b="1" sz="1000">
              <a:solidFill>
                <a:srgbClr val="666666"/>
              </a:solidFill>
            </a:endParaRPr>
          </a:p>
        </p:txBody>
      </p:sp>
      <p:sp>
        <p:nvSpPr>
          <p:cNvPr id="1308" name="Google Shape;1308;p212"/>
          <p:cNvSpPr txBox="1"/>
          <p:nvPr/>
        </p:nvSpPr>
        <p:spPr>
          <a:xfrm>
            <a:off x="438900" y="976925"/>
            <a:ext cx="8211300" cy="96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a:solidFill>
                  <a:srgbClr val="666666"/>
                </a:solidFill>
                <a:highlight>
                  <a:schemeClr val="lt1"/>
                </a:highlight>
                <a:latin typeface="Roboto"/>
                <a:ea typeface="Roboto"/>
                <a:cs typeface="Roboto"/>
                <a:sym typeface="Roboto"/>
              </a:rPr>
              <a:t>We offer </a:t>
            </a:r>
            <a:r>
              <a:rPr b="1" lang="en-US">
                <a:solidFill>
                  <a:srgbClr val="29B473"/>
                </a:solidFill>
                <a:highlight>
                  <a:schemeClr val="lt1"/>
                </a:highlight>
                <a:latin typeface="Roboto"/>
                <a:ea typeface="Roboto"/>
                <a:cs typeface="Roboto"/>
                <a:sym typeface="Roboto"/>
              </a:rPr>
              <a:t>tailor-made service</a:t>
            </a:r>
            <a:r>
              <a:rPr lang="en-US">
                <a:solidFill>
                  <a:srgbClr val="29B473"/>
                </a:solidFill>
                <a:highlight>
                  <a:schemeClr val="lt1"/>
                </a:highlight>
                <a:latin typeface="Roboto"/>
                <a:ea typeface="Roboto"/>
                <a:cs typeface="Roboto"/>
                <a:sym typeface="Roboto"/>
              </a:rPr>
              <a:t> </a:t>
            </a:r>
            <a:r>
              <a:rPr lang="en-US">
                <a:solidFill>
                  <a:srgbClr val="666666"/>
                </a:solidFill>
                <a:highlight>
                  <a:schemeClr val="lt1"/>
                </a:highlight>
                <a:latin typeface="Roboto"/>
                <a:ea typeface="Roboto"/>
                <a:cs typeface="Roboto"/>
                <a:sym typeface="Roboto"/>
              </a:rPr>
              <a:t>that meets your business needs and ensure seamless customer journey, no matter which service components you choose.</a:t>
            </a:r>
            <a:endParaRPr/>
          </a:p>
        </p:txBody>
      </p:sp>
      <p:pic>
        <p:nvPicPr>
          <p:cNvPr id="1309" name="Google Shape;1309;p212"/>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13" name="Shape 1313"/>
        <p:cNvGrpSpPr/>
        <p:nvPr/>
      </p:nvGrpSpPr>
      <p:grpSpPr>
        <a:xfrm>
          <a:off x="0" y="0"/>
          <a:ext cx="0" cy="0"/>
          <a:chOff x="0" y="0"/>
          <a:chExt cx="0" cy="0"/>
        </a:xfrm>
      </p:grpSpPr>
      <p:sp>
        <p:nvSpPr>
          <p:cNvPr id="1314" name="Google Shape;1314;p213"/>
          <p:cNvSpPr/>
          <p:nvPr/>
        </p:nvSpPr>
        <p:spPr>
          <a:xfrm>
            <a:off x="3924250" y="4148299"/>
            <a:ext cx="4839900" cy="819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13"/>
          <p:cNvSpPr txBox="1"/>
          <p:nvPr/>
        </p:nvSpPr>
        <p:spPr>
          <a:xfrm>
            <a:off x="3833575" y="4040000"/>
            <a:ext cx="4839900" cy="819600"/>
          </a:xfrm>
          <a:prstGeom prst="rect">
            <a:avLst/>
          </a:prstGeom>
          <a:solidFill>
            <a:srgbClr val="F3F3F3"/>
          </a:solidFill>
          <a:ln>
            <a:noFill/>
          </a:ln>
        </p:spPr>
        <p:txBody>
          <a:bodyPr anchorCtr="0" anchor="ctr" bIns="91425" lIns="420600" spcFirstLastPara="1" rIns="137150" wrap="square" tIns="91425">
            <a:noAutofit/>
          </a:bodyPr>
          <a:lstStyle/>
          <a:p>
            <a:pPr indent="0" lvl="0" marL="0" rtl="0" algn="l">
              <a:lnSpc>
                <a:spcPct val="115000"/>
              </a:lnSpc>
              <a:spcBef>
                <a:spcPts val="0"/>
              </a:spcBef>
              <a:spcAft>
                <a:spcPts val="0"/>
              </a:spcAft>
              <a:buNone/>
            </a:pPr>
            <a:r>
              <a:rPr b="1" lang="en-US" sz="900">
                <a:solidFill>
                  <a:srgbClr val="6D9EEB"/>
                </a:solidFill>
                <a:latin typeface="Roboto"/>
                <a:ea typeface="Roboto"/>
                <a:cs typeface="Roboto"/>
                <a:sym typeface="Roboto"/>
              </a:rPr>
              <a:t>Platform operations</a:t>
            </a:r>
            <a:r>
              <a:rPr lang="en-US" sz="900">
                <a:solidFill>
                  <a:srgbClr val="6D9EEB"/>
                </a:solidFill>
                <a:latin typeface="Roboto"/>
                <a:ea typeface="Roboto"/>
                <a:cs typeface="Roboto"/>
                <a:sym typeface="Roboto"/>
              </a:rPr>
              <a:t> </a:t>
            </a:r>
            <a:r>
              <a:rPr lang="en-US" sz="900">
                <a:solidFill>
                  <a:srgbClr val="666666"/>
                </a:solidFill>
                <a:latin typeface="Roboto"/>
                <a:ea typeface="Roboto"/>
                <a:cs typeface="Roboto"/>
                <a:sym typeface="Roboto"/>
              </a:rPr>
              <a:t>provides key services to support the running of the UiPath platform, which consists of UiPath Orchestrator, Kibana (reporting and KPIs), UiPath Robots, UiPath Robot Servers, and client software packages.</a:t>
            </a:r>
            <a:endParaRPr sz="900">
              <a:solidFill>
                <a:srgbClr val="666666"/>
              </a:solidFill>
              <a:latin typeface="Roboto"/>
              <a:ea typeface="Roboto"/>
              <a:cs typeface="Roboto"/>
              <a:sym typeface="Roboto"/>
            </a:endParaRPr>
          </a:p>
        </p:txBody>
      </p:sp>
      <p:sp>
        <p:nvSpPr>
          <p:cNvPr id="1316" name="Google Shape;1316;p213"/>
          <p:cNvSpPr/>
          <p:nvPr/>
        </p:nvSpPr>
        <p:spPr>
          <a:xfrm rot="5400000">
            <a:off x="3891245" y="4073000"/>
            <a:ext cx="256200" cy="190200"/>
          </a:xfrm>
          <a:prstGeom prst="homePlate">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13"/>
          <p:cNvSpPr txBox="1"/>
          <p:nvPr>
            <p:ph type="title"/>
          </p:nvPr>
        </p:nvSpPr>
        <p:spPr>
          <a:xfrm>
            <a:off x="438900" y="457200"/>
            <a:ext cx="6131400" cy="49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800"/>
              <a:buFont typeface="Arial"/>
              <a:buNone/>
            </a:pPr>
            <a:r>
              <a:rPr b="0" lang="en-US" sz="3000">
                <a:solidFill>
                  <a:srgbClr val="425DA7"/>
                </a:solidFill>
                <a:latin typeface="Roboto"/>
                <a:ea typeface="Roboto"/>
                <a:cs typeface="Roboto"/>
                <a:sym typeface="Roboto"/>
              </a:rPr>
              <a:t>RPA Platform Support</a:t>
            </a:r>
            <a:endParaRPr b="0" sz="3000">
              <a:solidFill>
                <a:srgbClr val="425DA7"/>
              </a:solidFill>
              <a:latin typeface="Roboto"/>
              <a:ea typeface="Roboto"/>
              <a:cs typeface="Roboto"/>
              <a:sym typeface="Roboto"/>
            </a:endParaRPr>
          </a:p>
        </p:txBody>
      </p:sp>
      <p:pic>
        <p:nvPicPr>
          <p:cNvPr id="1318" name="Google Shape;1318;p213"/>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319" name="Google Shape;1319;p213"/>
          <p:cNvSpPr/>
          <p:nvPr/>
        </p:nvSpPr>
        <p:spPr>
          <a:xfrm>
            <a:off x="438900" y="1107750"/>
            <a:ext cx="3121800" cy="317400"/>
          </a:xfrm>
          <a:prstGeom prst="homePlate">
            <a:avLst>
              <a:gd fmla="val 50000" name="adj"/>
            </a:avLst>
          </a:prstGeom>
          <a:solidFill>
            <a:srgbClr val="29B473"/>
          </a:solidFill>
          <a:ln>
            <a:noFill/>
          </a:ln>
        </p:spPr>
        <p:txBody>
          <a:bodyPr anchorCtr="0" anchor="ctr" bIns="91425" lIns="210300" spcFirstLastPara="1" rIns="91425" wrap="square" tIns="91425">
            <a:noAutofit/>
          </a:bodyPr>
          <a:lstStyle/>
          <a:p>
            <a:pPr indent="0" lvl="0" marL="0" rtl="0" algn="l">
              <a:spcBef>
                <a:spcPts val="0"/>
              </a:spcBef>
              <a:spcAft>
                <a:spcPts val="0"/>
              </a:spcAft>
              <a:buNone/>
            </a:pPr>
            <a:r>
              <a:rPr b="1" lang="en-US">
                <a:solidFill>
                  <a:srgbClr val="FFFFFF"/>
                </a:solidFill>
                <a:latin typeface="Roboto"/>
                <a:ea typeface="Roboto"/>
                <a:cs typeface="Roboto"/>
                <a:sym typeface="Roboto"/>
              </a:rPr>
              <a:t>In Scope</a:t>
            </a:r>
            <a:endParaRPr b="1">
              <a:solidFill>
                <a:srgbClr val="FFFFFF"/>
              </a:solidFill>
              <a:latin typeface="Roboto"/>
              <a:ea typeface="Roboto"/>
              <a:cs typeface="Roboto"/>
              <a:sym typeface="Roboto"/>
            </a:endParaRPr>
          </a:p>
        </p:txBody>
      </p:sp>
      <p:sp>
        <p:nvSpPr>
          <p:cNvPr id="1320" name="Google Shape;1320;p213"/>
          <p:cNvSpPr/>
          <p:nvPr/>
        </p:nvSpPr>
        <p:spPr>
          <a:xfrm>
            <a:off x="3788100" y="1107750"/>
            <a:ext cx="2640900" cy="317400"/>
          </a:xfrm>
          <a:prstGeom prst="homePlate">
            <a:avLst>
              <a:gd fmla="val 50000" name="adj"/>
            </a:avLst>
          </a:prstGeom>
          <a:solidFill>
            <a:srgbClr val="BFBFBF"/>
          </a:solidFill>
          <a:ln>
            <a:noFill/>
          </a:ln>
        </p:spPr>
        <p:txBody>
          <a:bodyPr anchorCtr="0" anchor="ctr" bIns="91425" lIns="210300" spcFirstLastPara="1" rIns="91425" wrap="square" tIns="91425">
            <a:noAutofit/>
          </a:bodyPr>
          <a:lstStyle/>
          <a:p>
            <a:pPr indent="0" lvl="0" marL="0" rtl="0" algn="l">
              <a:spcBef>
                <a:spcPts val="0"/>
              </a:spcBef>
              <a:spcAft>
                <a:spcPts val="0"/>
              </a:spcAft>
              <a:buNone/>
            </a:pPr>
            <a:r>
              <a:rPr b="1" lang="en-US">
                <a:solidFill>
                  <a:srgbClr val="FFFFFF"/>
                </a:solidFill>
                <a:latin typeface="Roboto"/>
                <a:ea typeface="Roboto"/>
                <a:cs typeface="Roboto"/>
                <a:sym typeface="Roboto"/>
              </a:rPr>
              <a:t>Out of Scope</a:t>
            </a:r>
            <a:endParaRPr b="1">
              <a:solidFill>
                <a:srgbClr val="FFFFFF"/>
              </a:solidFill>
              <a:latin typeface="Roboto"/>
              <a:ea typeface="Roboto"/>
              <a:cs typeface="Roboto"/>
              <a:sym typeface="Roboto"/>
            </a:endParaRPr>
          </a:p>
        </p:txBody>
      </p:sp>
      <p:sp>
        <p:nvSpPr>
          <p:cNvPr id="1321" name="Google Shape;1321;p213"/>
          <p:cNvSpPr/>
          <p:nvPr/>
        </p:nvSpPr>
        <p:spPr>
          <a:xfrm>
            <a:off x="6674375" y="1107750"/>
            <a:ext cx="2121900" cy="317400"/>
          </a:xfrm>
          <a:prstGeom prst="homePlate">
            <a:avLst>
              <a:gd fmla="val 50000" name="adj"/>
            </a:avLst>
          </a:prstGeom>
          <a:solidFill>
            <a:srgbClr val="425DA7"/>
          </a:solidFill>
          <a:ln>
            <a:noFill/>
          </a:ln>
        </p:spPr>
        <p:txBody>
          <a:bodyPr anchorCtr="0" anchor="ctr" bIns="91425" lIns="210300" spcFirstLastPara="1" rIns="91425" wrap="square" tIns="91425">
            <a:noAutofit/>
          </a:bodyPr>
          <a:lstStyle/>
          <a:p>
            <a:pPr indent="0" lvl="0" marL="0" rtl="0" algn="l">
              <a:spcBef>
                <a:spcPts val="0"/>
              </a:spcBef>
              <a:spcAft>
                <a:spcPts val="0"/>
              </a:spcAft>
              <a:buNone/>
            </a:pPr>
            <a:r>
              <a:rPr b="1" lang="en-US">
                <a:solidFill>
                  <a:srgbClr val="FFFFFF"/>
                </a:solidFill>
                <a:latin typeface="Roboto"/>
                <a:ea typeface="Roboto"/>
                <a:cs typeface="Roboto"/>
                <a:sym typeface="Roboto"/>
              </a:rPr>
              <a:t>Benefits</a:t>
            </a:r>
            <a:endParaRPr b="1">
              <a:solidFill>
                <a:srgbClr val="FFFFFF"/>
              </a:solidFill>
              <a:latin typeface="Roboto"/>
              <a:ea typeface="Roboto"/>
              <a:cs typeface="Roboto"/>
              <a:sym typeface="Roboto"/>
            </a:endParaRPr>
          </a:p>
        </p:txBody>
      </p:sp>
      <p:sp>
        <p:nvSpPr>
          <p:cNvPr id="1322" name="Google Shape;1322;p213"/>
          <p:cNvSpPr txBox="1"/>
          <p:nvPr/>
        </p:nvSpPr>
        <p:spPr>
          <a:xfrm>
            <a:off x="380450" y="1560025"/>
            <a:ext cx="3180300" cy="3392100"/>
          </a:xfrm>
          <a:prstGeom prst="rect">
            <a:avLst/>
          </a:prstGeom>
          <a:noFill/>
          <a:ln>
            <a:noFill/>
          </a:ln>
        </p:spPr>
        <p:txBody>
          <a:bodyPr anchorCtr="0" anchor="t" bIns="91425" lIns="91425" spcFirstLastPara="1" rIns="91425" wrap="square" tIns="0">
            <a:noAutofit/>
          </a:bodyPr>
          <a:lstStyle/>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Managing and assuring access to global, centralized, Roche compliant RPA Platform</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UI Path Licence Management &amp; provisioning</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Release Management (application deployments and their coordination)</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RPA Infrastructure management for your bot:</a:t>
            </a:r>
            <a:endParaRPr i="0" sz="950" u="none" cap="none" strike="noStrike">
              <a:solidFill>
                <a:srgbClr val="666666"/>
              </a:solidFill>
              <a:latin typeface="Roboto"/>
              <a:ea typeface="Roboto"/>
              <a:cs typeface="Roboto"/>
              <a:sym typeface="Roboto"/>
            </a:endParaRPr>
          </a:p>
          <a:p>
            <a:pPr indent="-106044" lvl="1" marL="731520" marR="9144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VMs provisioning, configuration, maintenance</a:t>
            </a:r>
            <a:endParaRPr i="0" sz="950" u="none" cap="none" strike="noStrike">
              <a:solidFill>
                <a:srgbClr val="666666"/>
              </a:solidFill>
              <a:latin typeface="Roboto"/>
              <a:ea typeface="Roboto"/>
              <a:cs typeface="Roboto"/>
              <a:sym typeface="Roboto"/>
            </a:endParaRPr>
          </a:p>
          <a:p>
            <a:pPr indent="-106044" lvl="1" marL="731520" marR="9144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UI Path Client software distribution &amp; packaging</a:t>
            </a:r>
            <a:endParaRPr i="0" sz="950" u="none" cap="none" strike="noStrike">
              <a:solidFill>
                <a:srgbClr val="666666"/>
              </a:solidFill>
              <a:latin typeface="Roboto"/>
              <a:ea typeface="Roboto"/>
              <a:cs typeface="Roboto"/>
              <a:sym typeface="Roboto"/>
            </a:endParaRPr>
          </a:p>
          <a:p>
            <a:pPr indent="-106044" lvl="1" marL="731520" marR="9144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ServiceNow configuration</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Issues handling:</a:t>
            </a:r>
            <a:endParaRPr i="0" sz="950" u="none" cap="none" strike="noStrike">
              <a:solidFill>
                <a:srgbClr val="666666"/>
              </a:solidFill>
              <a:latin typeface="Roboto"/>
              <a:ea typeface="Roboto"/>
              <a:cs typeface="Roboto"/>
              <a:sym typeface="Roboto"/>
            </a:endParaRPr>
          </a:p>
          <a:p>
            <a:pPr indent="-106044" lvl="1" marL="73152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High-level investigation of issues</a:t>
            </a:r>
            <a:endParaRPr i="0" sz="950" u="none" cap="none" strike="noStrike">
              <a:solidFill>
                <a:srgbClr val="666666"/>
              </a:solidFill>
              <a:latin typeface="Roboto"/>
              <a:ea typeface="Roboto"/>
              <a:cs typeface="Roboto"/>
              <a:sym typeface="Roboto"/>
            </a:endParaRPr>
          </a:p>
          <a:p>
            <a:pPr indent="-106044" lvl="1" marL="73152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Resolution for platform related problems</a:t>
            </a:r>
            <a:endParaRPr i="0" sz="950" u="none" cap="none" strike="noStrike">
              <a:solidFill>
                <a:srgbClr val="666666"/>
              </a:solidFill>
              <a:latin typeface="Roboto"/>
              <a:ea typeface="Roboto"/>
              <a:cs typeface="Roboto"/>
              <a:sym typeface="Roboto"/>
            </a:endParaRPr>
          </a:p>
          <a:p>
            <a:pPr indent="-106044" lvl="1" marL="73152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Escalation point for Application Support</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Center of Excellence - source of RPA knowledge at Roche - architecture, guidelines, best practices, roadmaps, upgrades etc.</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Platform Monitoring (central components health check)</a:t>
            </a:r>
            <a:endParaRPr i="0" sz="950" u="none" cap="none" strike="noStrike">
              <a:solidFill>
                <a:srgbClr val="666666"/>
              </a:solidFill>
              <a:latin typeface="Roboto"/>
              <a:ea typeface="Roboto"/>
              <a:cs typeface="Roboto"/>
              <a:sym typeface="Roboto"/>
            </a:endParaRPr>
          </a:p>
        </p:txBody>
      </p:sp>
      <p:sp>
        <p:nvSpPr>
          <p:cNvPr id="1323" name="Google Shape;1323;p213"/>
          <p:cNvSpPr txBox="1"/>
          <p:nvPr/>
        </p:nvSpPr>
        <p:spPr>
          <a:xfrm>
            <a:off x="3788115" y="1504325"/>
            <a:ext cx="2662800" cy="2547600"/>
          </a:xfrm>
          <a:prstGeom prst="rect">
            <a:avLst/>
          </a:prstGeom>
          <a:noFill/>
          <a:ln>
            <a:noFill/>
          </a:ln>
        </p:spPr>
        <p:txBody>
          <a:bodyPr anchorCtr="0" anchor="t" bIns="91425" lIns="91425" spcFirstLastPara="1" rIns="91425" wrap="square" tIns="91425">
            <a:noAutofit/>
          </a:bodyPr>
          <a:lstStyle/>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Application Support services:</a:t>
            </a:r>
            <a:endParaRPr sz="950">
              <a:solidFill>
                <a:srgbClr val="666666"/>
              </a:solidFill>
              <a:latin typeface="Roboto"/>
              <a:ea typeface="Roboto"/>
              <a:cs typeface="Roboto"/>
              <a:sym typeface="Roboto"/>
            </a:endParaRPr>
          </a:p>
          <a:p>
            <a:pPr indent="-106044" lvl="1" marL="73152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Resolving issues related to the process automated using RPA</a:t>
            </a:r>
            <a:endParaRPr sz="950">
              <a:solidFill>
                <a:srgbClr val="666666"/>
              </a:solidFill>
              <a:latin typeface="Roboto"/>
              <a:ea typeface="Roboto"/>
              <a:cs typeface="Roboto"/>
              <a:sym typeface="Roboto"/>
            </a:endParaRPr>
          </a:p>
          <a:p>
            <a:pPr indent="-106044" lvl="1" marL="73152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Bot changes / bug fixing / enhancements related to process design / handling bot adjustments due to platform version upgrades</a:t>
            </a:r>
            <a:endParaRPr sz="950">
              <a:solidFill>
                <a:srgbClr val="666666"/>
              </a:solidFill>
              <a:latin typeface="Roboto"/>
              <a:ea typeface="Roboto"/>
              <a:cs typeface="Roboto"/>
              <a:sym typeface="Roboto"/>
            </a:endParaRPr>
          </a:p>
          <a:p>
            <a:pPr indent="-106044" lvl="1" marL="73152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issues/upgrades related to business application (e.g. SAP, ARIS)</a:t>
            </a:r>
            <a:endParaRPr sz="950">
              <a:solidFill>
                <a:srgbClr val="666666"/>
              </a:solidFill>
              <a:latin typeface="Roboto"/>
              <a:ea typeface="Roboto"/>
              <a:cs typeface="Roboto"/>
              <a:sym typeface="Roboto"/>
            </a:endParaRPr>
          </a:p>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Local RPA solutions support (outside of central RPA platform)</a:t>
            </a:r>
            <a:endParaRPr sz="950">
              <a:solidFill>
                <a:srgbClr val="666666"/>
              </a:solidFill>
              <a:latin typeface="Roboto"/>
              <a:ea typeface="Roboto"/>
              <a:cs typeface="Roboto"/>
              <a:sym typeface="Roboto"/>
            </a:endParaRPr>
          </a:p>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Automated process (bot) monitoring</a:t>
            </a:r>
            <a:endParaRPr sz="950">
              <a:solidFill>
                <a:srgbClr val="666666"/>
              </a:solidFill>
              <a:latin typeface="Roboto"/>
              <a:ea typeface="Roboto"/>
              <a:cs typeface="Roboto"/>
              <a:sym typeface="Roboto"/>
            </a:endParaRPr>
          </a:p>
        </p:txBody>
      </p:sp>
      <p:sp>
        <p:nvSpPr>
          <p:cNvPr id="1324" name="Google Shape;1324;p213"/>
          <p:cNvSpPr txBox="1"/>
          <p:nvPr/>
        </p:nvSpPr>
        <p:spPr>
          <a:xfrm>
            <a:off x="6678300" y="1504325"/>
            <a:ext cx="2150100" cy="2110200"/>
          </a:xfrm>
          <a:prstGeom prst="rect">
            <a:avLst/>
          </a:prstGeom>
          <a:noFill/>
          <a:ln>
            <a:noFill/>
          </a:ln>
        </p:spPr>
        <p:txBody>
          <a:bodyPr anchorCtr="0" anchor="t" bIns="91425" lIns="91425" spcFirstLastPara="1" rIns="91425" wrap="square" tIns="91425">
            <a:noAutofit/>
          </a:bodyPr>
          <a:lstStyle/>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Roche-negotiated rates</a:t>
            </a:r>
            <a:endParaRPr sz="950">
              <a:solidFill>
                <a:srgbClr val="666666"/>
              </a:solidFill>
              <a:latin typeface="Roboto"/>
              <a:ea typeface="Roboto"/>
              <a:cs typeface="Roboto"/>
              <a:sym typeface="Roboto"/>
            </a:endParaRPr>
          </a:p>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Ready to use service - no technical knowledge required</a:t>
            </a:r>
            <a:endParaRPr sz="950">
              <a:solidFill>
                <a:srgbClr val="666666"/>
              </a:solidFill>
              <a:latin typeface="Roboto"/>
              <a:ea typeface="Roboto"/>
              <a:cs typeface="Roboto"/>
              <a:sym typeface="Roboto"/>
            </a:endParaRPr>
          </a:p>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Licence management &amp; optimization</a:t>
            </a:r>
            <a:endParaRPr sz="950">
              <a:solidFill>
                <a:srgbClr val="666666"/>
              </a:solidFill>
              <a:latin typeface="Roboto"/>
              <a:ea typeface="Roboto"/>
              <a:cs typeface="Roboto"/>
              <a:sym typeface="Roboto"/>
            </a:endParaRPr>
          </a:p>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Roche IT Quality compliant</a:t>
            </a:r>
            <a:endParaRPr sz="950">
              <a:solidFill>
                <a:srgbClr val="666666"/>
              </a:solidFill>
              <a:latin typeface="Roboto"/>
              <a:ea typeface="Roboto"/>
              <a:cs typeface="Roboto"/>
              <a:sym typeface="Roboto"/>
            </a:endParaRPr>
          </a:p>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Seamless upgrades</a:t>
            </a:r>
            <a:endParaRPr sz="950">
              <a:solidFill>
                <a:srgbClr val="666666"/>
              </a:solidFill>
              <a:latin typeface="Roboto"/>
              <a:ea typeface="Roboto"/>
              <a:cs typeface="Roboto"/>
              <a:sym typeface="Roboto"/>
            </a:endParaRPr>
          </a:p>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High availability environment &amp; disaster recovery</a:t>
            </a:r>
            <a:endParaRPr sz="950">
              <a:solidFill>
                <a:srgbClr val="666666"/>
              </a:solidFill>
              <a:latin typeface="Roboto"/>
              <a:ea typeface="Roboto"/>
              <a:cs typeface="Roboto"/>
              <a:sym typeface="Roboto"/>
            </a:endParaRPr>
          </a:p>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Stable &amp; experienced team already in place</a:t>
            </a:r>
            <a:endParaRPr sz="950">
              <a:solidFill>
                <a:srgbClr val="666666"/>
              </a:solidFill>
              <a:latin typeface="Roboto"/>
              <a:ea typeface="Roboto"/>
              <a:cs typeface="Roboto"/>
              <a:sym typeface="Roboto"/>
            </a:endParaRPr>
          </a:p>
          <a:p>
            <a:pPr indent="-197484" lvl="0" marL="182880" rtl="0" algn="l">
              <a:lnSpc>
                <a:spcPct val="115000"/>
              </a:lnSpc>
              <a:spcBef>
                <a:spcPts val="0"/>
              </a:spcBef>
              <a:spcAft>
                <a:spcPts val="0"/>
              </a:spcAft>
              <a:buClr>
                <a:srgbClr val="666666"/>
              </a:buClr>
              <a:buSzPts val="950"/>
              <a:buFont typeface="Roboto"/>
              <a:buChar char="●"/>
            </a:pPr>
            <a:r>
              <a:rPr lang="en-US" sz="950">
                <a:solidFill>
                  <a:srgbClr val="666666"/>
                </a:solidFill>
                <a:latin typeface="Roboto"/>
                <a:ea typeface="Roboto"/>
                <a:cs typeface="Roboto"/>
                <a:sym typeface="Roboto"/>
              </a:rPr>
              <a:t>Roche standardized SLAs</a:t>
            </a:r>
            <a:endParaRPr sz="950">
              <a:solidFill>
                <a:srgbClr val="666666"/>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Google Shape;1329;p214"/>
          <p:cNvSpPr txBox="1"/>
          <p:nvPr>
            <p:ph idx="1" type="body"/>
          </p:nvPr>
        </p:nvSpPr>
        <p:spPr>
          <a:xfrm>
            <a:off x="397120" y="1354931"/>
            <a:ext cx="8354100" cy="335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400">
              <a:solidFill>
                <a:srgbClr val="666666"/>
              </a:solidFill>
              <a:highlight>
                <a:schemeClr val="lt1"/>
              </a:highlight>
            </a:endParaRPr>
          </a:p>
          <a:p>
            <a:pPr indent="0" lvl="0" marL="457200" rtl="0" algn="l">
              <a:lnSpc>
                <a:spcPct val="180000"/>
              </a:lnSpc>
              <a:spcBef>
                <a:spcPts val="0"/>
              </a:spcBef>
              <a:spcAft>
                <a:spcPts val="0"/>
              </a:spcAft>
              <a:buNone/>
            </a:pPr>
            <a:r>
              <a:t/>
            </a:r>
            <a:endParaRPr b="1" sz="1100">
              <a:solidFill>
                <a:srgbClr val="666666"/>
              </a:solidFill>
              <a:highlight>
                <a:schemeClr val="lt1"/>
              </a:highlight>
            </a:endParaRPr>
          </a:p>
          <a:p>
            <a:pPr indent="0" lvl="0" marL="457200" rtl="0" algn="l">
              <a:lnSpc>
                <a:spcPct val="180000"/>
              </a:lnSpc>
              <a:spcBef>
                <a:spcPts val="0"/>
              </a:spcBef>
              <a:spcAft>
                <a:spcPts val="0"/>
              </a:spcAft>
              <a:buNone/>
            </a:pPr>
            <a:r>
              <a:t/>
            </a:r>
            <a:endParaRPr sz="1100">
              <a:solidFill>
                <a:srgbClr val="666666"/>
              </a:solidFill>
              <a:highlight>
                <a:schemeClr val="lt1"/>
              </a:highlight>
            </a:endParaRPr>
          </a:p>
          <a:p>
            <a:pPr indent="0" lvl="0" marL="0" rtl="0" algn="l">
              <a:spcBef>
                <a:spcPts val="1275"/>
              </a:spcBef>
              <a:spcAft>
                <a:spcPts val="1000"/>
              </a:spcAft>
              <a:buNone/>
            </a:pPr>
            <a:r>
              <a:t/>
            </a:r>
            <a:endParaRPr/>
          </a:p>
        </p:txBody>
      </p:sp>
      <p:sp>
        <p:nvSpPr>
          <p:cNvPr id="1330" name="Google Shape;1330;p214"/>
          <p:cNvSpPr txBox="1"/>
          <p:nvPr>
            <p:ph type="title"/>
          </p:nvPr>
        </p:nvSpPr>
        <p:spPr>
          <a:xfrm>
            <a:off x="384450" y="339325"/>
            <a:ext cx="7701000" cy="5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Platform Support: Release Management Details</a:t>
            </a:r>
            <a:endParaRPr/>
          </a:p>
        </p:txBody>
      </p:sp>
      <p:sp>
        <p:nvSpPr>
          <p:cNvPr id="1331" name="Google Shape;1331;p214"/>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332" name="Google Shape;1332;p214"/>
          <p:cNvGrpSpPr/>
          <p:nvPr/>
        </p:nvGrpSpPr>
        <p:grpSpPr>
          <a:xfrm>
            <a:off x="3208661" y="1332385"/>
            <a:ext cx="2364634" cy="552185"/>
            <a:chOff x="3071457" y="2013875"/>
            <a:chExt cx="1944600" cy="1569600"/>
          </a:xfrm>
        </p:grpSpPr>
        <p:sp>
          <p:nvSpPr>
            <p:cNvPr id="1333" name="Google Shape;1333;p214"/>
            <p:cNvSpPr/>
            <p:nvPr/>
          </p:nvSpPr>
          <p:spPr>
            <a:xfrm flipH="1" rot="10800000">
              <a:off x="3071457" y="2013875"/>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4"/>
            <p:cNvSpPr txBox="1"/>
            <p:nvPr/>
          </p:nvSpPr>
          <p:spPr>
            <a:xfrm>
              <a:off x="3195967" y="2135114"/>
              <a:ext cx="1451700" cy="13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FFFFFF"/>
                  </a:solidFill>
                  <a:latin typeface="Roboto"/>
                  <a:ea typeface="Roboto"/>
                  <a:cs typeface="Roboto"/>
                  <a:sym typeface="Roboto"/>
                </a:rPr>
                <a:t>WHEN TO CONTACT US?</a:t>
              </a:r>
              <a:endParaRPr sz="1100">
                <a:solidFill>
                  <a:srgbClr val="FFFFFF"/>
                </a:solidFill>
                <a:latin typeface="Roboto"/>
                <a:ea typeface="Roboto"/>
                <a:cs typeface="Roboto"/>
                <a:sym typeface="Roboto"/>
              </a:endParaRPr>
            </a:p>
          </p:txBody>
        </p:sp>
      </p:grpSp>
      <p:grpSp>
        <p:nvGrpSpPr>
          <p:cNvPr id="1335" name="Google Shape;1335;p214"/>
          <p:cNvGrpSpPr/>
          <p:nvPr/>
        </p:nvGrpSpPr>
        <p:grpSpPr>
          <a:xfrm>
            <a:off x="779752" y="1207592"/>
            <a:ext cx="1944600" cy="676979"/>
            <a:chOff x="1126863" y="1659146"/>
            <a:chExt cx="1944600" cy="1924329"/>
          </a:xfrm>
        </p:grpSpPr>
        <p:sp>
          <p:nvSpPr>
            <p:cNvPr id="1336" name="Google Shape;1336;p214"/>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4"/>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1100">
                  <a:solidFill>
                    <a:srgbClr val="FFFFFF"/>
                  </a:solidFill>
                  <a:latin typeface="Roboto"/>
                  <a:ea typeface="Roboto"/>
                  <a:cs typeface="Roboto"/>
                  <a:sym typeface="Roboto"/>
                </a:rPr>
                <a:t>WHAT WE DO?</a:t>
              </a:r>
              <a:endParaRPr sz="1100">
                <a:solidFill>
                  <a:srgbClr val="FFFFFF"/>
                </a:solidFill>
                <a:latin typeface="Roboto"/>
                <a:ea typeface="Roboto"/>
                <a:cs typeface="Roboto"/>
                <a:sym typeface="Roboto"/>
              </a:endParaRPr>
            </a:p>
          </p:txBody>
        </p:sp>
        <p:sp>
          <p:nvSpPr>
            <p:cNvPr id="1338" name="Google Shape;1338;p214"/>
            <p:cNvSpPr txBox="1"/>
            <p:nvPr/>
          </p:nvSpPr>
          <p:spPr>
            <a:xfrm>
              <a:off x="1351638" y="1659146"/>
              <a:ext cx="1451700" cy="15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00">
                <a:solidFill>
                  <a:srgbClr val="FFFFFF"/>
                </a:solidFill>
                <a:latin typeface="Roboto"/>
                <a:ea typeface="Roboto"/>
                <a:cs typeface="Roboto"/>
                <a:sym typeface="Roboto"/>
              </a:endParaRPr>
            </a:p>
          </p:txBody>
        </p:sp>
      </p:grpSp>
      <p:grpSp>
        <p:nvGrpSpPr>
          <p:cNvPr id="1339" name="Google Shape;1339;p214"/>
          <p:cNvGrpSpPr/>
          <p:nvPr/>
        </p:nvGrpSpPr>
        <p:grpSpPr>
          <a:xfrm>
            <a:off x="6057590" y="1332385"/>
            <a:ext cx="3001200" cy="552185"/>
            <a:chOff x="5015938" y="2013875"/>
            <a:chExt cx="3001200" cy="1569600"/>
          </a:xfrm>
        </p:grpSpPr>
        <p:sp>
          <p:nvSpPr>
            <p:cNvPr id="1340" name="Google Shape;1340;p214"/>
            <p:cNvSpPr/>
            <p:nvPr/>
          </p:nvSpPr>
          <p:spPr>
            <a:xfrm>
              <a:off x="5015938" y="2013875"/>
              <a:ext cx="3001200" cy="15696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41" name="Google Shape;1341;p214"/>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FFFFFF"/>
                  </a:solidFill>
                  <a:latin typeface="Roboto"/>
                  <a:ea typeface="Roboto"/>
                  <a:cs typeface="Roboto"/>
                  <a:sym typeface="Roboto"/>
                </a:rPr>
                <a:t>HOW TO CONTACT US?</a:t>
              </a:r>
              <a:endParaRPr sz="1100">
                <a:solidFill>
                  <a:srgbClr val="FFFFFF"/>
                </a:solidFill>
                <a:latin typeface="Roboto"/>
                <a:ea typeface="Roboto"/>
                <a:cs typeface="Roboto"/>
                <a:sym typeface="Roboto"/>
              </a:endParaRPr>
            </a:p>
          </p:txBody>
        </p:sp>
      </p:grpSp>
      <p:sp>
        <p:nvSpPr>
          <p:cNvPr id="1342" name="Google Shape;1342;p214"/>
          <p:cNvSpPr/>
          <p:nvPr/>
        </p:nvSpPr>
        <p:spPr>
          <a:xfrm>
            <a:off x="2948278" y="2701283"/>
            <a:ext cx="260400" cy="26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4"/>
          <p:cNvSpPr txBox="1"/>
          <p:nvPr/>
        </p:nvSpPr>
        <p:spPr>
          <a:xfrm>
            <a:off x="163800" y="1906525"/>
            <a:ext cx="2560800" cy="2980800"/>
          </a:xfrm>
          <a:prstGeom prst="rect">
            <a:avLst/>
          </a:prstGeom>
          <a:noFill/>
          <a:ln>
            <a:noFill/>
          </a:ln>
        </p:spPr>
        <p:txBody>
          <a:bodyPr anchorCtr="0" anchor="t" bIns="91425" lIns="91425" spcFirstLastPara="1" rIns="91425" wrap="square" tIns="91425">
            <a:noAutofit/>
          </a:bodyPr>
          <a:lstStyle/>
          <a:p>
            <a:pPr indent="-304800" lvl="0" marL="457200" rtl="0" algn="l">
              <a:lnSpc>
                <a:spcPct val="180000"/>
              </a:lnSpc>
              <a:spcBef>
                <a:spcPts val="0"/>
              </a:spcBef>
              <a:spcAft>
                <a:spcPts val="0"/>
              </a:spcAft>
              <a:buClr>
                <a:srgbClr val="666666"/>
              </a:buClr>
              <a:buSzPts val="1200"/>
              <a:buChar char="●"/>
            </a:pPr>
            <a:r>
              <a:rPr b="1" lang="en-US" sz="1200">
                <a:solidFill>
                  <a:srgbClr val="666666"/>
                </a:solidFill>
                <a:highlight>
                  <a:schemeClr val="lt1"/>
                </a:highlight>
              </a:rPr>
              <a:t>Coordinate </a:t>
            </a:r>
            <a:r>
              <a:rPr lang="en-US" sz="1200">
                <a:solidFill>
                  <a:srgbClr val="666666"/>
                </a:solidFill>
                <a:highlight>
                  <a:schemeClr val="lt1"/>
                </a:highlight>
              </a:rPr>
              <a:t> RPA changes	</a:t>
            </a:r>
            <a:endParaRPr sz="1200">
              <a:solidFill>
                <a:srgbClr val="666666"/>
              </a:solidFill>
              <a:highlight>
                <a:schemeClr val="lt1"/>
              </a:highlight>
            </a:endParaRPr>
          </a:p>
          <a:p>
            <a:pPr indent="-304800" lvl="0" marL="457200" rtl="0" algn="l">
              <a:lnSpc>
                <a:spcPct val="180000"/>
              </a:lnSpc>
              <a:spcBef>
                <a:spcPts val="0"/>
              </a:spcBef>
              <a:spcAft>
                <a:spcPts val="0"/>
              </a:spcAft>
              <a:buClr>
                <a:srgbClr val="666666"/>
              </a:buClr>
              <a:buSzPts val="1200"/>
              <a:buChar char="●"/>
            </a:pPr>
            <a:r>
              <a:rPr lang="en-US" sz="1200">
                <a:solidFill>
                  <a:srgbClr val="666666"/>
                </a:solidFill>
                <a:highlight>
                  <a:schemeClr val="lt1"/>
                </a:highlight>
              </a:rPr>
              <a:t>Ensure the </a:t>
            </a:r>
            <a:r>
              <a:rPr b="1" lang="en-US" sz="1200">
                <a:solidFill>
                  <a:srgbClr val="666666"/>
                </a:solidFill>
                <a:highlight>
                  <a:schemeClr val="lt1"/>
                </a:highlight>
              </a:rPr>
              <a:t>communication</a:t>
            </a:r>
            <a:endParaRPr b="1" sz="1200">
              <a:solidFill>
                <a:srgbClr val="666666"/>
              </a:solidFill>
              <a:highlight>
                <a:schemeClr val="lt1"/>
              </a:highlight>
            </a:endParaRPr>
          </a:p>
          <a:p>
            <a:pPr indent="0" lvl="0" marL="457200" rtl="0" algn="l">
              <a:lnSpc>
                <a:spcPct val="180000"/>
              </a:lnSpc>
              <a:spcBef>
                <a:spcPts val="0"/>
              </a:spcBef>
              <a:spcAft>
                <a:spcPts val="0"/>
              </a:spcAft>
              <a:buClr>
                <a:schemeClr val="dk1"/>
              </a:buClr>
              <a:buSzPts val="1100"/>
              <a:buFont typeface="Arial"/>
              <a:buNone/>
            </a:pPr>
            <a:r>
              <a:rPr b="1" lang="en-US" sz="1200">
                <a:solidFill>
                  <a:srgbClr val="666666"/>
                </a:solidFill>
                <a:highlight>
                  <a:schemeClr val="lt1"/>
                </a:highlight>
              </a:rPr>
              <a:t> </a:t>
            </a:r>
            <a:r>
              <a:rPr lang="en-US" sz="1200">
                <a:solidFill>
                  <a:srgbClr val="666666"/>
                </a:solidFill>
                <a:highlight>
                  <a:schemeClr val="lt1"/>
                </a:highlight>
              </a:rPr>
              <a:t> with Projects Team</a:t>
            </a:r>
            <a:endParaRPr sz="1200">
              <a:solidFill>
                <a:srgbClr val="666666"/>
              </a:solidFill>
              <a:highlight>
                <a:schemeClr val="lt1"/>
              </a:highlight>
            </a:endParaRPr>
          </a:p>
          <a:p>
            <a:pPr indent="-304800" lvl="0" marL="457200" rtl="0" algn="l">
              <a:lnSpc>
                <a:spcPct val="180000"/>
              </a:lnSpc>
              <a:spcBef>
                <a:spcPts val="0"/>
              </a:spcBef>
              <a:spcAft>
                <a:spcPts val="0"/>
              </a:spcAft>
              <a:buClr>
                <a:srgbClr val="666666"/>
              </a:buClr>
              <a:buSzPts val="1200"/>
              <a:buChar char="●"/>
            </a:pPr>
            <a:r>
              <a:rPr lang="en-US" sz="1200">
                <a:solidFill>
                  <a:srgbClr val="666666"/>
                </a:solidFill>
                <a:highlight>
                  <a:schemeClr val="lt1"/>
                </a:highlight>
              </a:rPr>
              <a:t>Coordinate the </a:t>
            </a:r>
            <a:r>
              <a:rPr b="1" lang="en-US" sz="1200">
                <a:solidFill>
                  <a:srgbClr val="666666"/>
                </a:solidFill>
                <a:highlight>
                  <a:schemeClr val="lt1"/>
                </a:highlight>
              </a:rPr>
              <a:t>deployment </a:t>
            </a:r>
            <a:r>
              <a:rPr lang="en-US" sz="1200">
                <a:solidFill>
                  <a:srgbClr val="666666"/>
                </a:solidFill>
                <a:highlight>
                  <a:schemeClr val="lt1"/>
                </a:highlight>
              </a:rPr>
              <a:t> </a:t>
            </a:r>
            <a:endParaRPr sz="1200">
              <a:solidFill>
                <a:srgbClr val="666666"/>
              </a:solidFill>
              <a:highlight>
                <a:schemeClr val="lt1"/>
              </a:highlight>
            </a:endParaRPr>
          </a:p>
          <a:p>
            <a:pPr indent="-304800" lvl="0" marL="457200" rtl="0" algn="l">
              <a:lnSpc>
                <a:spcPct val="180000"/>
              </a:lnSpc>
              <a:spcBef>
                <a:spcPts val="0"/>
              </a:spcBef>
              <a:spcAft>
                <a:spcPts val="0"/>
              </a:spcAft>
              <a:buClr>
                <a:srgbClr val="666666"/>
              </a:buClr>
              <a:buSzPts val="1200"/>
              <a:buChar char="●"/>
            </a:pPr>
            <a:r>
              <a:rPr lang="en-US" sz="1200">
                <a:solidFill>
                  <a:srgbClr val="666666"/>
                </a:solidFill>
                <a:highlight>
                  <a:schemeClr val="lt1"/>
                </a:highlight>
              </a:rPr>
              <a:t>Collect all </a:t>
            </a:r>
            <a:r>
              <a:rPr b="1" lang="en-US" sz="1200">
                <a:solidFill>
                  <a:srgbClr val="666666"/>
                </a:solidFill>
                <a:highlight>
                  <a:schemeClr val="lt1"/>
                </a:highlight>
              </a:rPr>
              <a:t>required approvals</a:t>
            </a:r>
            <a:endParaRPr b="1" sz="1200">
              <a:solidFill>
                <a:srgbClr val="666666"/>
              </a:solidFill>
              <a:highlight>
                <a:schemeClr val="lt1"/>
              </a:highlight>
            </a:endParaRPr>
          </a:p>
          <a:p>
            <a:pPr indent="0" lvl="0" marL="457200" rtl="0" algn="l">
              <a:lnSpc>
                <a:spcPct val="180000"/>
              </a:lnSpc>
              <a:spcBef>
                <a:spcPts val="0"/>
              </a:spcBef>
              <a:spcAft>
                <a:spcPts val="0"/>
              </a:spcAft>
              <a:buClr>
                <a:schemeClr val="dk1"/>
              </a:buClr>
              <a:buSzPts val="1100"/>
              <a:buFont typeface="Arial"/>
              <a:buNone/>
            </a:pPr>
            <a:r>
              <a:rPr lang="en-US" sz="1200">
                <a:solidFill>
                  <a:srgbClr val="666666"/>
                </a:solidFill>
                <a:highlight>
                  <a:schemeClr val="lt1"/>
                </a:highlight>
              </a:rPr>
              <a:t> for deployment</a:t>
            </a:r>
            <a:endParaRPr sz="1200">
              <a:solidFill>
                <a:srgbClr val="666666"/>
              </a:solidFill>
              <a:highlight>
                <a:schemeClr val="lt1"/>
              </a:highlight>
            </a:endParaRPr>
          </a:p>
          <a:p>
            <a:pPr indent="-304800" lvl="0" marL="457200" rtl="0" algn="l">
              <a:lnSpc>
                <a:spcPct val="180000"/>
              </a:lnSpc>
              <a:spcBef>
                <a:spcPts val="0"/>
              </a:spcBef>
              <a:spcAft>
                <a:spcPts val="0"/>
              </a:spcAft>
              <a:buClr>
                <a:srgbClr val="666666"/>
              </a:buClr>
              <a:buSzPts val="1200"/>
              <a:buChar char="●"/>
            </a:pPr>
            <a:r>
              <a:rPr lang="en-US" sz="1200">
                <a:solidFill>
                  <a:srgbClr val="666666"/>
                </a:solidFill>
                <a:highlight>
                  <a:schemeClr val="lt1"/>
                </a:highlight>
              </a:rPr>
              <a:t>Coordinate RPA platform </a:t>
            </a:r>
            <a:endParaRPr sz="1200">
              <a:solidFill>
                <a:srgbClr val="666666"/>
              </a:solidFill>
              <a:highlight>
                <a:schemeClr val="lt1"/>
              </a:highlight>
            </a:endParaRPr>
          </a:p>
          <a:p>
            <a:pPr indent="0" lvl="0" marL="457200" rtl="0" algn="l">
              <a:lnSpc>
                <a:spcPct val="180000"/>
              </a:lnSpc>
              <a:spcBef>
                <a:spcPts val="0"/>
              </a:spcBef>
              <a:spcAft>
                <a:spcPts val="0"/>
              </a:spcAft>
              <a:buClr>
                <a:schemeClr val="dk1"/>
              </a:buClr>
              <a:buSzPts val="1100"/>
              <a:buFont typeface="Arial"/>
              <a:buNone/>
            </a:pPr>
            <a:r>
              <a:rPr b="1" lang="en-US" sz="1200">
                <a:solidFill>
                  <a:srgbClr val="666666"/>
                </a:solidFill>
                <a:highlight>
                  <a:schemeClr val="lt1"/>
                </a:highlight>
              </a:rPr>
              <a:t>downtimes</a:t>
            </a:r>
            <a:endParaRPr sz="1200">
              <a:solidFill>
                <a:srgbClr val="666666"/>
              </a:solidFill>
              <a:highlight>
                <a:schemeClr val="lt1"/>
              </a:highlight>
            </a:endParaRPr>
          </a:p>
          <a:p>
            <a:pPr indent="0" lvl="0" marL="0" rtl="0" algn="l">
              <a:spcBef>
                <a:spcPts val="0"/>
              </a:spcBef>
              <a:spcAft>
                <a:spcPts val="0"/>
              </a:spcAft>
              <a:buNone/>
            </a:pPr>
            <a:r>
              <a:t/>
            </a:r>
            <a:endParaRPr sz="1000"/>
          </a:p>
        </p:txBody>
      </p:sp>
      <p:sp>
        <p:nvSpPr>
          <p:cNvPr id="1344" name="Google Shape;1344;p214"/>
          <p:cNvSpPr txBox="1"/>
          <p:nvPr/>
        </p:nvSpPr>
        <p:spPr>
          <a:xfrm>
            <a:off x="3208650" y="1993400"/>
            <a:ext cx="2560800" cy="2980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80000"/>
              </a:lnSpc>
              <a:spcBef>
                <a:spcPts val="0"/>
              </a:spcBef>
              <a:spcAft>
                <a:spcPts val="0"/>
              </a:spcAft>
              <a:buClr>
                <a:srgbClr val="666666"/>
              </a:buClr>
              <a:buSzPts val="1200"/>
              <a:buChar char="●"/>
            </a:pPr>
            <a:r>
              <a:rPr lang="en-US" sz="1200">
                <a:solidFill>
                  <a:srgbClr val="666666"/>
                </a:solidFill>
                <a:highlight>
                  <a:schemeClr val="lt1"/>
                </a:highlight>
              </a:rPr>
              <a:t>If you want to set up</a:t>
            </a:r>
            <a:r>
              <a:rPr b="1" lang="en-US" sz="1200">
                <a:solidFill>
                  <a:srgbClr val="666666"/>
                </a:solidFill>
                <a:highlight>
                  <a:schemeClr val="lt1"/>
                </a:highlight>
              </a:rPr>
              <a:t> new project</a:t>
            </a:r>
            <a:endParaRPr b="1" sz="1200">
              <a:solidFill>
                <a:srgbClr val="666666"/>
              </a:solidFill>
              <a:highlight>
                <a:schemeClr val="lt1"/>
              </a:highlight>
            </a:endParaRPr>
          </a:p>
          <a:p>
            <a:pPr indent="-304800" lvl="0" marL="457200" marR="0" rtl="0" algn="l">
              <a:lnSpc>
                <a:spcPct val="180000"/>
              </a:lnSpc>
              <a:spcBef>
                <a:spcPts val="0"/>
              </a:spcBef>
              <a:spcAft>
                <a:spcPts val="0"/>
              </a:spcAft>
              <a:buClr>
                <a:srgbClr val="666666"/>
              </a:buClr>
              <a:buSzPts val="1200"/>
              <a:buChar char="●"/>
            </a:pPr>
            <a:r>
              <a:rPr lang="en-US" sz="1200">
                <a:solidFill>
                  <a:srgbClr val="666666"/>
                </a:solidFill>
                <a:highlight>
                  <a:schemeClr val="lt1"/>
                </a:highlight>
              </a:rPr>
              <a:t>If you want to open a</a:t>
            </a:r>
            <a:r>
              <a:rPr lang="en-US" sz="1200">
                <a:solidFill>
                  <a:srgbClr val="666666"/>
                </a:solidFill>
                <a:highlight>
                  <a:schemeClr val="lt1"/>
                </a:highlight>
              </a:rPr>
              <a:t> </a:t>
            </a:r>
            <a:r>
              <a:rPr b="1" lang="en-US" sz="1200">
                <a:solidFill>
                  <a:srgbClr val="666666"/>
                </a:solidFill>
                <a:highlight>
                  <a:schemeClr val="lt1"/>
                </a:highlight>
              </a:rPr>
              <a:t>new change</a:t>
            </a:r>
            <a:endParaRPr b="1" sz="1200">
              <a:solidFill>
                <a:srgbClr val="666666"/>
              </a:solidFill>
              <a:highlight>
                <a:schemeClr val="lt1"/>
              </a:highlight>
            </a:endParaRPr>
          </a:p>
          <a:p>
            <a:pPr indent="-304800" lvl="0" marL="457200" marR="0" rtl="0" algn="l">
              <a:lnSpc>
                <a:spcPct val="180000"/>
              </a:lnSpc>
              <a:spcBef>
                <a:spcPts val="0"/>
              </a:spcBef>
              <a:spcAft>
                <a:spcPts val="0"/>
              </a:spcAft>
              <a:buClr>
                <a:srgbClr val="666666"/>
              </a:buClr>
              <a:buSzPts val="1200"/>
              <a:buChar char="●"/>
            </a:pPr>
            <a:r>
              <a:rPr lang="en-US" sz="1200">
                <a:solidFill>
                  <a:srgbClr val="666666"/>
                </a:solidFill>
                <a:highlight>
                  <a:schemeClr val="lt1"/>
                </a:highlight>
              </a:rPr>
              <a:t>If you want to</a:t>
            </a:r>
            <a:r>
              <a:rPr b="1" lang="en-US" sz="1200">
                <a:solidFill>
                  <a:srgbClr val="666666"/>
                </a:solidFill>
                <a:highlight>
                  <a:schemeClr val="lt1"/>
                </a:highlight>
              </a:rPr>
              <a:t> deploy a change to already existing project</a:t>
            </a:r>
            <a:endParaRPr b="1" sz="1200">
              <a:solidFill>
                <a:srgbClr val="666666"/>
              </a:solidFill>
              <a:highlight>
                <a:schemeClr val="lt1"/>
              </a:highlight>
            </a:endParaRPr>
          </a:p>
          <a:p>
            <a:pPr indent="-304800" lvl="0" marL="457200" marR="0" rtl="0" algn="l">
              <a:lnSpc>
                <a:spcPct val="180000"/>
              </a:lnSpc>
              <a:spcBef>
                <a:spcPts val="0"/>
              </a:spcBef>
              <a:spcAft>
                <a:spcPts val="0"/>
              </a:spcAft>
              <a:buClr>
                <a:srgbClr val="666666"/>
              </a:buClr>
              <a:buSzPts val="1200"/>
              <a:buChar char="●"/>
            </a:pPr>
            <a:r>
              <a:rPr lang="en-US" sz="1200">
                <a:solidFill>
                  <a:srgbClr val="666666"/>
                </a:solidFill>
                <a:highlight>
                  <a:schemeClr val="lt1"/>
                </a:highlight>
              </a:rPr>
              <a:t>If you need help with filling the Initial/ Final IA/ webform</a:t>
            </a:r>
            <a:endParaRPr sz="1200">
              <a:solidFill>
                <a:srgbClr val="666666"/>
              </a:solidFill>
              <a:highlight>
                <a:schemeClr val="lt1"/>
              </a:highlight>
            </a:endParaRPr>
          </a:p>
          <a:p>
            <a:pPr indent="0" lvl="0" marL="0" rtl="0" algn="l">
              <a:spcBef>
                <a:spcPts val="0"/>
              </a:spcBef>
              <a:spcAft>
                <a:spcPts val="0"/>
              </a:spcAft>
              <a:buNone/>
            </a:pPr>
            <a:r>
              <a:t/>
            </a:r>
            <a:endParaRPr sz="1000"/>
          </a:p>
        </p:txBody>
      </p:sp>
      <p:sp>
        <p:nvSpPr>
          <p:cNvPr id="1345" name="Google Shape;1345;p214"/>
          <p:cNvSpPr txBox="1"/>
          <p:nvPr/>
        </p:nvSpPr>
        <p:spPr>
          <a:xfrm>
            <a:off x="5961550" y="1993400"/>
            <a:ext cx="2938500" cy="29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400"/>
              <a:buFont typeface="Arial"/>
              <a:buNone/>
            </a:pPr>
            <a:r>
              <a:rPr b="1" lang="en-US">
                <a:solidFill>
                  <a:srgbClr val="4A86E8"/>
                </a:solidFill>
                <a:highlight>
                  <a:schemeClr val="lt1"/>
                </a:highlight>
              </a:rPr>
              <a:t>Service hours:</a:t>
            </a:r>
            <a:endParaRPr b="1">
              <a:solidFill>
                <a:srgbClr val="4A86E8"/>
              </a:solidFill>
              <a:highlight>
                <a:schemeClr val="lt1"/>
              </a:highlight>
            </a:endParaRPr>
          </a:p>
          <a:p>
            <a:pPr indent="0" lvl="0" marL="0" rtl="0" algn="ctr">
              <a:lnSpc>
                <a:spcPct val="115000"/>
              </a:lnSpc>
              <a:spcBef>
                <a:spcPts val="0"/>
              </a:spcBef>
              <a:spcAft>
                <a:spcPts val="0"/>
              </a:spcAft>
              <a:buClr>
                <a:schemeClr val="dk1"/>
              </a:buClr>
              <a:buSzPts val="1200"/>
              <a:buFont typeface="Arial"/>
              <a:buNone/>
            </a:pPr>
            <a:r>
              <a:t/>
            </a:r>
            <a:endParaRPr b="1" sz="1200">
              <a:solidFill>
                <a:srgbClr val="444444"/>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b="1" lang="en-US" sz="1100">
                <a:highlight>
                  <a:schemeClr val="lt1"/>
                </a:highlight>
              </a:rPr>
              <a:t>Monday - Friday</a:t>
            </a:r>
            <a:endParaRPr b="1" sz="1100">
              <a:highlight>
                <a:schemeClr val="lt1"/>
              </a:highlight>
            </a:endParaRPr>
          </a:p>
          <a:p>
            <a:pPr indent="0" lvl="0" marL="0" rtl="0" algn="ctr">
              <a:lnSpc>
                <a:spcPct val="115000"/>
              </a:lnSpc>
              <a:spcBef>
                <a:spcPts val="0"/>
              </a:spcBef>
              <a:spcAft>
                <a:spcPts val="0"/>
              </a:spcAft>
              <a:buNone/>
            </a:pPr>
            <a:r>
              <a:rPr b="1" lang="en-US" sz="1100">
                <a:highlight>
                  <a:schemeClr val="lt1"/>
                </a:highlight>
              </a:rPr>
              <a:t>9 am - 5 pm CEST</a:t>
            </a:r>
            <a:endParaRPr b="1" sz="1100">
              <a:highlight>
                <a:schemeClr val="lt1"/>
              </a:highlight>
            </a:endParaRPr>
          </a:p>
          <a:p>
            <a:pPr indent="0" lvl="0" marL="0" rtl="0" algn="ctr">
              <a:lnSpc>
                <a:spcPct val="115000"/>
              </a:lnSpc>
              <a:spcBef>
                <a:spcPts val="0"/>
              </a:spcBef>
              <a:spcAft>
                <a:spcPts val="0"/>
              </a:spcAft>
              <a:buNone/>
            </a:pPr>
            <a:r>
              <a:t/>
            </a:r>
            <a:endParaRPr b="1" sz="1100">
              <a:solidFill>
                <a:srgbClr val="3D85C6"/>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t/>
            </a:r>
            <a:endParaRPr b="1" sz="1100">
              <a:solidFill>
                <a:srgbClr val="3D85C6"/>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b="1" lang="en-US">
                <a:solidFill>
                  <a:srgbClr val="3D85C6"/>
                </a:solidFill>
                <a:highlight>
                  <a:schemeClr val="lt1"/>
                </a:highlight>
              </a:rPr>
              <a:t>Team email:</a:t>
            </a:r>
            <a:r>
              <a:rPr b="1" lang="en-US">
                <a:solidFill>
                  <a:srgbClr val="E06666"/>
                </a:solidFill>
                <a:highlight>
                  <a:schemeClr val="lt1"/>
                </a:highlight>
              </a:rPr>
              <a:t> </a:t>
            </a:r>
            <a:endParaRPr b="1">
              <a:solidFill>
                <a:srgbClr val="E06666"/>
              </a:solidFill>
              <a:highlight>
                <a:schemeClr val="lt1"/>
              </a:highlight>
            </a:endParaRPr>
          </a:p>
          <a:p>
            <a:pPr indent="0" lvl="0" marL="0" rtl="0" algn="ctr">
              <a:lnSpc>
                <a:spcPct val="115000"/>
              </a:lnSpc>
              <a:spcBef>
                <a:spcPts val="0"/>
              </a:spcBef>
              <a:spcAft>
                <a:spcPts val="0"/>
              </a:spcAft>
              <a:buNone/>
            </a:pPr>
            <a:r>
              <a:rPr b="1" lang="en-US" sz="1000">
                <a:highlight>
                  <a:schemeClr val="lt1"/>
                </a:highlight>
              </a:rPr>
              <a:t>global.rpa_release_management@roche.com</a:t>
            </a:r>
            <a:endParaRPr b="1" sz="1200">
              <a:highlight>
                <a:schemeClr val="lt1"/>
              </a:highlight>
            </a:endParaRPr>
          </a:p>
          <a:p>
            <a:pPr indent="0" lvl="0" marL="0" rtl="0" algn="ctr">
              <a:lnSpc>
                <a:spcPct val="115000"/>
              </a:lnSpc>
              <a:spcBef>
                <a:spcPts val="0"/>
              </a:spcBef>
              <a:spcAft>
                <a:spcPts val="0"/>
              </a:spcAft>
              <a:buNone/>
            </a:pPr>
            <a:r>
              <a:t/>
            </a:r>
            <a:endParaRPr b="1" sz="1200">
              <a:solidFill>
                <a:srgbClr val="666666"/>
              </a:solidFill>
              <a:highlight>
                <a:schemeClr val="lt1"/>
              </a:highlight>
            </a:endParaRPr>
          </a:p>
          <a:p>
            <a:pPr indent="0" lvl="0" marL="0" rtl="0" algn="ctr">
              <a:lnSpc>
                <a:spcPct val="115000"/>
              </a:lnSpc>
              <a:spcBef>
                <a:spcPts val="0"/>
              </a:spcBef>
              <a:spcAft>
                <a:spcPts val="0"/>
              </a:spcAft>
              <a:buClr>
                <a:schemeClr val="dk1"/>
              </a:buClr>
              <a:buSzPts val="1000"/>
              <a:buFont typeface="Arial"/>
              <a:buNone/>
            </a:pPr>
            <a:r>
              <a:t/>
            </a:r>
            <a:endParaRPr b="1" sz="1200">
              <a:solidFill>
                <a:srgbClr val="666666"/>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b="1" lang="en-US">
                <a:solidFill>
                  <a:srgbClr val="3D85C6"/>
                </a:solidFill>
                <a:highlight>
                  <a:schemeClr val="lt1"/>
                </a:highlight>
              </a:rPr>
              <a:t>WebForm:</a:t>
            </a:r>
            <a:endParaRPr b="1">
              <a:solidFill>
                <a:srgbClr val="3D85C6"/>
              </a:solidFill>
              <a:highlight>
                <a:schemeClr val="lt1"/>
              </a:highlight>
            </a:endParaRPr>
          </a:p>
          <a:p>
            <a:pPr indent="0" lvl="0" marL="0" rtl="0" algn="ctr">
              <a:lnSpc>
                <a:spcPct val="115000"/>
              </a:lnSpc>
              <a:spcBef>
                <a:spcPts val="0"/>
              </a:spcBef>
              <a:spcAft>
                <a:spcPts val="0"/>
              </a:spcAft>
              <a:buClr>
                <a:schemeClr val="dk1"/>
              </a:buClr>
              <a:buSzPts val="1000"/>
              <a:buFont typeface="Arial"/>
              <a:buNone/>
            </a:pPr>
            <a:r>
              <a:rPr b="1" lang="en-US" sz="1000">
                <a:highlight>
                  <a:schemeClr val="lt1"/>
                </a:highlight>
              </a:rPr>
              <a:t>https://webforms.roche.com/rpa_platform</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215"/>
          <p:cNvSpPr txBox="1"/>
          <p:nvPr>
            <p:ph type="title"/>
          </p:nvPr>
        </p:nvSpPr>
        <p:spPr>
          <a:xfrm>
            <a:off x="384450" y="339325"/>
            <a:ext cx="7701000" cy="5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Platform Support: Support and Operations Details</a:t>
            </a:r>
            <a:endParaRPr/>
          </a:p>
        </p:txBody>
      </p:sp>
      <p:sp>
        <p:nvSpPr>
          <p:cNvPr id="1351" name="Google Shape;1351;p215"/>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52" name="Google Shape;1352;p215"/>
          <p:cNvSpPr txBox="1"/>
          <p:nvPr/>
        </p:nvSpPr>
        <p:spPr>
          <a:xfrm>
            <a:off x="327573" y="4747400"/>
            <a:ext cx="8421000" cy="140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sz="1200">
                <a:solidFill>
                  <a:srgbClr val="666666"/>
                </a:solidFill>
              </a:rPr>
              <a:t>‹#›</a:t>
            </a:fld>
            <a:endParaRPr sz="1200">
              <a:solidFill>
                <a:srgbClr val="666666"/>
              </a:solidFill>
            </a:endParaRPr>
          </a:p>
        </p:txBody>
      </p:sp>
      <p:sp>
        <p:nvSpPr>
          <p:cNvPr id="1353" name="Google Shape;1353;p215"/>
          <p:cNvSpPr txBox="1"/>
          <p:nvPr/>
        </p:nvSpPr>
        <p:spPr>
          <a:xfrm>
            <a:off x="0" y="1336255"/>
            <a:ext cx="3045900" cy="210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rgbClr val="666666"/>
                </a:solidFill>
                <a:highlight>
                  <a:srgbClr val="FFFFFF"/>
                </a:highlight>
                <a:latin typeface="Arial"/>
                <a:ea typeface="Arial"/>
                <a:cs typeface="Arial"/>
                <a:sym typeface="Arial"/>
              </a:rPr>
              <a:t>WE SUPPORT YOU WITH:</a:t>
            </a:r>
            <a:endParaRPr b="1" i="0" sz="1400" u="none" cap="none" strike="noStrike">
              <a:solidFill>
                <a:srgbClr val="666666"/>
              </a:solidFill>
              <a:highlight>
                <a:srgbClr val="FFFFFF"/>
              </a:highlight>
              <a:latin typeface="Arial"/>
              <a:ea typeface="Arial"/>
              <a:cs typeface="Arial"/>
              <a:sym typeface="Arial"/>
            </a:endParaRPr>
          </a:p>
          <a:p>
            <a:pPr indent="-298450" lvl="0" marL="457200" marR="0" rtl="0" algn="l">
              <a:lnSpc>
                <a:spcPct val="115000"/>
              </a:lnSpc>
              <a:spcBef>
                <a:spcPts val="0"/>
              </a:spcBef>
              <a:spcAft>
                <a:spcPts val="0"/>
              </a:spcAft>
              <a:buClr>
                <a:srgbClr val="666666"/>
              </a:buClr>
              <a:buSzPts val="1100"/>
              <a:buFont typeface="Arial"/>
              <a:buChar char="●"/>
            </a:pPr>
            <a:r>
              <a:rPr b="0" i="0" lang="en-US" sz="1100" u="none" cap="none" strike="noStrike">
                <a:solidFill>
                  <a:srgbClr val="666666"/>
                </a:solidFill>
                <a:latin typeface="Arial"/>
                <a:ea typeface="Arial"/>
                <a:cs typeface="Arial"/>
                <a:sym typeface="Arial"/>
              </a:rPr>
              <a:t>Incident management</a:t>
            </a:r>
            <a:endParaRPr b="0" i="0" sz="1100" u="none" cap="none" strike="noStrike">
              <a:solidFill>
                <a:srgbClr val="666666"/>
              </a:solidFill>
              <a:latin typeface="Arial"/>
              <a:ea typeface="Arial"/>
              <a:cs typeface="Arial"/>
              <a:sym typeface="Arial"/>
            </a:endParaRPr>
          </a:p>
          <a:p>
            <a:pPr indent="-298450" lvl="0" marL="457200" marR="0" rtl="0" algn="l">
              <a:lnSpc>
                <a:spcPct val="115000"/>
              </a:lnSpc>
              <a:spcBef>
                <a:spcPts val="0"/>
              </a:spcBef>
              <a:spcAft>
                <a:spcPts val="0"/>
              </a:spcAft>
              <a:buClr>
                <a:srgbClr val="666666"/>
              </a:buClr>
              <a:buSzPts val="1100"/>
              <a:buFont typeface="Arial"/>
              <a:buChar char="●"/>
            </a:pPr>
            <a:r>
              <a:rPr b="0" i="0" lang="en-US" sz="1100" u="none" cap="none" strike="noStrike">
                <a:solidFill>
                  <a:srgbClr val="666666"/>
                </a:solidFill>
                <a:latin typeface="Arial"/>
                <a:ea typeface="Arial"/>
                <a:cs typeface="Arial"/>
                <a:sym typeface="Arial"/>
              </a:rPr>
              <a:t>Problem management</a:t>
            </a:r>
            <a:endParaRPr b="0" i="0" sz="1100" u="none" cap="none" strike="noStrike">
              <a:solidFill>
                <a:srgbClr val="666666"/>
              </a:solidFill>
              <a:latin typeface="Arial"/>
              <a:ea typeface="Arial"/>
              <a:cs typeface="Arial"/>
              <a:sym typeface="Arial"/>
            </a:endParaRPr>
          </a:p>
          <a:p>
            <a:pPr indent="-298450" lvl="0" marL="457200" marR="0" rtl="0" algn="l">
              <a:lnSpc>
                <a:spcPct val="115000"/>
              </a:lnSpc>
              <a:spcBef>
                <a:spcPts val="0"/>
              </a:spcBef>
              <a:spcAft>
                <a:spcPts val="0"/>
              </a:spcAft>
              <a:buClr>
                <a:srgbClr val="666666"/>
              </a:buClr>
              <a:buSzPts val="1100"/>
              <a:buFont typeface="Arial"/>
              <a:buChar char="●"/>
            </a:pPr>
            <a:r>
              <a:rPr b="0" i="0" lang="en-US" sz="1100" u="none" cap="none" strike="noStrike">
                <a:solidFill>
                  <a:srgbClr val="666666"/>
                </a:solidFill>
                <a:latin typeface="Arial"/>
                <a:ea typeface="Arial"/>
                <a:cs typeface="Arial"/>
                <a:sym typeface="Arial"/>
              </a:rPr>
              <a:t>Access management </a:t>
            </a:r>
            <a:endParaRPr b="0" i="0" sz="1100" u="none" cap="none" strike="noStrike">
              <a:solidFill>
                <a:srgbClr val="666666"/>
              </a:solidFill>
              <a:latin typeface="Arial"/>
              <a:ea typeface="Arial"/>
              <a:cs typeface="Arial"/>
              <a:sym typeface="Arial"/>
            </a:endParaRPr>
          </a:p>
          <a:p>
            <a:pPr indent="-298450" lvl="0" marL="457200" marR="0" rtl="0" algn="l">
              <a:lnSpc>
                <a:spcPct val="115000"/>
              </a:lnSpc>
              <a:spcBef>
                <a:spcPts val="0"/>
              </a:spcBef>
              <a:spcAft>
                <a:spcPts val="0"/>
              </a:spcAft>
              <a:buClr>
                <a:srgbClr val="666666"/>
              </a:buClr>
              <a:buSzPts val="1100"/>
              <a:buFont typeface="Arial"/>
              <a:buChar char="●"/>
            </a:pPr>
            <a:r>
              <a:rPr b="0" i="0" lang="en-US" sz="1100" u="none" cap="none" strike="noStrike">
                <a:solidFill>
                  <a:srgbClr val="666666"/>
                </a:solidFill>
                <a:latin typeface="Arial"/>
                <a:ea typeface="Arial"/>
                <a:cs typeface="Arial"/>
                <a:sym typeface="Arial"/>
              </a:rPr>
              <a:t>Service Request Management</a:t>
            </a:r>
            <a:endParaRPr b="0" i="0" sz="1100" u="none" cap="none" strike="noStrike">
              <a:solidFill>
                <a:srgbClr val="666666"/>
              </a:solidFill>
              <a:latin typeface="Arial"/>
              <a:ea typeface="Arial"/>
              <a:cs typeface="Arial"/>
              <a:sym typeface="Arial"/>
            </a:endParaRPr>
          </a:p>
          <a:p>
            <a:pPr indent="0" lvl="0" marL="457200" marR="0" rtl="0" algn="l">
              <a:lnSpc>
                <a:spcPct val="115000"/>
              </a:lnSpc>
              <a:spcBef>
                <a:spcPts val="0"/>
              </a:spcBef>
              <a:spcAft>
                <a:spcPts val="0"/>
              </a:spcAft>
              <a:buNone/>
            </a:pPr>
            <a:r>
              <a:t/>
            </a:r>
            <a:endParaRPr b="0" i="0" sz="1100" u="none" cap="none" strike="noStrike">
              <a:solidFill>
                <a:srgbClr val="666666"/>
              </a:solidFill>
              <a:latin typeface="Arial"/>
              <a:ea typeface="Arial"/>
              <a:cs typeface="Arial"/>
              <a:sym typeface="Arial"/>
            </a:endParaRPr>
          </a:p>
        </p:txBody>
      </p:sp>
      <p:sp>
        <p:nvSpPr>
          <p:cNvPr id="1354" name="Google Shape;1354;p215"/>
          <p:cNvSpPr txBox="1"/>
          <p:nvPr/>
        </p:nvSpPr>
        <p:spPr>
          <a:xfrm>
            <a:off x="3084500" y="1456375"/>
            <a:ext cx="29094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US" sz="1200" u="none" cap="none" strike="noStrike">
                <a:solidFill>
                  <a:srgbClr val="666666"/>
                </a:solidFill>
                <a:highlight>
                  <a:srgbClr val="FFFFFF"/>
                </a:highlight>
                <a:latin typeface="Arial"/>
                <a:ea typeface="Arial"/>
                <a:cs typeface="Arial"/>
                <a:sym typeface="Arial"/>
              </a:rPr>
              <a:t>SERVICE </a:t>
            </a:r>
            <a:r>
              <a:rPr b="1" i="0" lang="en-US" sz="1200" u="none" cap="none" strike="noStrike">
                <a:solidFill>
                  <a:srgbClr val="666666"/>
                </a:solidFill>
                <a:highlight>
                  <a:srgbClr val="FFFFFF"/>
                </a:highlight>
                <a:latin typeface="Arial"/>
                <a:ea typeface="Arial"/>
                <a:cs typeface="Arial"/>
                <a:sym typeface="Arial"/>
              </a:rPr>
              <a:t>HOURS:</a:t>
            </a:r>
            <a:endParaRPr b="1" i="0" sz="1200" u="none" cap="none" strike="noStrike">
              <a:solidFill>
                <a:srgbClr val="444444"/>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1" i="0" lang="en-US" sz="900" u="none" cap="none" strike="noStrike">
                <a:solidFill>
                  <a:srgbClr val="3D85C6"/>
                </a:solidFill>
                <a:highlight>
                  <a:srgbClr val="FFFFFF"/>
                </a:highlight>
                <a:latin typeface="Arial"/>
                <a:ea typeface="Arial"/>
                <a:cs typeface="Arial"/>
                <a:sym typeface="Arial"/>
              </a:rPr>
              <a:t>Monday - </a:t>
            </a:r>
            <a:r>
              <a:rPr b="1" lang="en-US" sz="900">
                <a:solidFill>
                  <a:srgbClr val="3D85C6"/>
                </a:solidFill>
                <a:highlight>
                  <a:srgbClr val="FFFFFF"/>
                </a:highlight>
              </a:rPr>
              <a:t>Friday</a:t>
            </a:r>
            <a:endParaRPr b="1" i="0" sz="900" u="none" cap="none" strike="noStrike">
              <a:solidFill>
                <a:srgbClr val="3D85C6"/>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1" lang="en-US" sz="900">
                <a:solidFill>
                  <a:srgbClr val="3D85C6"/>
                </a:solidFill>
                <a:highlight>
                  <a:srgbClr val="FFFFFF"/>
                </a:highlight>
              </a:rPr>
              <a:t>9:00-05:00 CEST</a:t>
            </a:r>
            <a:endParaRPr b="1" i="0" sz="900" u="none" cap="none" strike="noStrike">
              <a:solidFill>
                <a:srgbClr val="3D85C6"/>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3D85C6"/>
              </a:solidFill>
              <a:highlight>
                <a:srgbClr val="FFFFFF"/>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1" lang="en-US" sz="1200">
                <a:solidFill>
                  <a:srgbClr val="666666"/>
                </a:solidFill>
                <a:highlight>
                  <a:srgbClr val="FFFFFF"/>
                </a:highlight>
              </a:rPr>
              <a:t>First line of the contact</a:t>
            </a:r>
            <a:r>
              <a:rPr b="1" i="0" lang="en-US" sz="1200" u="none" cap="none" strike="noStrike">
                <a:solidFill>
                  <a:srgbClr val="666666"/>
                </a:solidFill>
                <a:highlight>
                  <a:srgbClr val="FFFFFF"/>
                </a:highlight>
                <a:latin typeface="Arial"/>
                <a:ea typeface="Arial"/>
                <a:cs typeface="Arial"/>
                <a:sym typeface="Arial"/>
              </a:rPr>
              <a:t>:</a:t>
            </a:r>
            <a:endParaRPr b="1" i="0" sz="1200" u="none" cap="none" strike="noStrike">
              <a:solidFill>
                <a:srgbClr val="444444"/>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1" lang="en-US" sz="900">
                <a:solidFill>
                  <a:srgbClr val="3D85C6"/>
                </a:solidFill>
                <a:highlight>
                  <a:srgbClr val="FFFFFF"/>
                </a:highlight>
              </a:rPr>
              <a:t>WebForm:</a:t>
            </a:r>
            <a:r>
              <a:rPr b="1" i="0" lang="en-US" sz="1200" u="none" cap="none" strike="noStrike">
                <a:solidFill>
                  <a:srgbClr val="E06666"/>
                </a:solidFill>
                <a:highlight>
                  <a:srgbClr val="FFFFFF"/>
                </a:highlight>
                <a:latin typeface="Arial"/>
                <a:ea typeface="Arial"/>
                <a:cs typeface="Arial"/>
                <a:sym typeface="Arial"/>
              </a:rPr>
              <a:t> </a:t>
            </a:r>
            <a:endParaRPr b="1" i="0" sz="1200" u="none" cap="none" strike="noStrike">
              <a:solidFill>
                <a:srgbClr val="E06666"/>
              </a:solidFill>
              <a:highlight>
                <a:srgbClr val="FFFFFF"/>
              </a:highlight>
              <a:latin typeface="Arial"/>
              <a:ea typeface="Arial"/>
              <a:cs typeface="Arial"/>
              <a:sym typeface="Arial"/>
            </a:endParaRPr>
          </a:p>
          <a:p>
            <a:pPr indent="0" lvl="0" marL="0" rtl="0" algn="ctr">
              <a:lnSpc>
                <a:spcPct val="115000"/>
              </a:lnSpc>
              <a:spcBef>
                <a:spcPts val="0"/>
              </a:spcBef>
              <a:spcAft>
                <a:spcPts val="0"/>
              </a:spcAft>
              <a:buClr>
                <a:srgbClr val="000000"/>
              </a:buClr>
              <a:buSzPts val="1000"/>
              <a:buFont typeface="Arial"/>
              <a:buNone/>
            </a:pPr>
            <a:r>
              <a:rPr b="1" lang="en-US" sz="900">
                <a:solidFill>
                  <a:srgbClr val="E06666"/>
                </a:solidFill>
                <a:highlight>
                  <a:srgbClr val="FFFFFF"/>
                </a:highlight>
              </a:rPr>
              <a:t>https://webforms.roche.com/rpa_platform</a:t>
            </a:r>
            <a:endParaRPr b="1" i="0" sz="800" u="none" cap="none" strike="noStrike">
              <a:solidFill>
                <a:srgbClr val="E06666"/>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rPr b="1" i="0" lang="en-US" sz="1200" u="none" cap="none" strike="noStrike">
                <a:solidFill>
                  <a:srgbClr val="E06666"/>
                </a:solidFill>
                <a:highlight>
                  <a:srgbClr val="FFFFFF"/>
                </a:highlight>
                <a:latin typeface="Arial"/>
                <a:ea typeface="Arial"/>
                <a:cs typeface="Arial"/>
                <a:sym typeface="Arial"/>
              </a:rPr>
              <a:t>         </a:t>
            </a:r>
            <a:r>
              <a:rPr b="1" i="0" lang="en-US" sz="1100" u="none" cap="none" strike="noStrike">
                <a:solidFill>
                  <a:srgbClr val="3D85C6"/>
                </a:solidFill>
                <a:highlight>
                  <a:srgbClr val="FFFFFF"/>
                </a:highlight>
                <a:latin typeface="Arial"/>
                <a:ea typeface="Arial"/>
                <a:cs typeface="Arial"/>
                <a:sym typeface="Arial"/>
              </a:rPr>
              <a:t>              </a:t>
            </a:r>
            <a:r>
              <a:rPr b="1" i="0" lang="en-US" sz="1200" u="none" cap="none" strike="noStrike">
                <a:solidFill>
                  <a:srgbClr val="3D85C6"/>
                </a:solidFill>
                <a:highlight>
                  <a:srgbClr val="FFFFFF"/>
                </a:highlight>
                <a:latin typeface="Arial"/>
                <a:ea typeface="Arial"/>
                <a:cs typeface="Arial"/>
                <a:sym typeface="Arial"/>
              </a:rPr>
              <a:t> </a:t>
            </a:r>
            <a:endParaRPr b="1" i="0" sz="1200" u="none" cap="none" strike="noStrike">
              <a:solidFill>
                <a:srgbClr val="3D85C6"/>
              </a:solidFill>
              <a:highlight>
                <a:srgbClr val="FFFFFF"/>
              </a:highlight>
              <a:latin typeface="Arial"/>
              <a:ea typeface="Arial"/>
              <a:cs typeface="Arial"/>
              <a:sym typeface="Arial"/>
            </a:endParaRPr>
          </a:p>
        </p:txBody>
      </p:sp>
      <p:pic>
        <p:nvPicPr>
          <p:cNvPr id="1355" name="Google Shape;1355;p215">
            <a:hlinkClick r:id="rId3"/>
          </p:cNvPr>
          <p:cNvPicPr preferRelativeResize="0"/>
          <p:nvPr/>
        </p:nvPicPr>
        <p:blipFill rotWithShape="1">
          <a:blip r:embed="rId4">
            <a:alphaModFix/>
          </a:blip>
          <a:srcRect b="0" l="0" r="0" t="0"/>
          <a:stretch/>
        </p:blipFill>
        <p:spPr>
          <a:xfrm>
            <a:off x="4137146" y="3771381"/>
            <a:ext cx="782108" cy="519230"/>
          </a:xfrm>
          <a:prstGeom prst="rect">
            <a:avLst/>
          </a:prstGeom>
          <a:noFill/>
          <a:ln>
            <a:noFill/>
          </a:ln>
        </p:spPr>
      </p:pic>
      <p:pic>
        <p:nvPicPr>
          <p:cNvPr descr="webform.JPG" id="1356" name="Google Shape;1356;p215">
            <a:hlinkClick r:id="rId5"/>
          </p:cNvPr>
          <p:cNvPicPr preferRelativeResize="0"/>
          <p:nvPr/>
        </p:nvPicPr>
        <p:blipFill rotWithShape="1">
          <a:blip r:embed="rId6">
            <a:alphaModFix/>
          </a:blip>
          <a:srcRect b="0" l="0" r="0" t="0"/>
          <a:stretch/>
        </p:blipFill>
        <p:spPr>
          <a:xfrm>
            <a:off x="4251250" y="2896200"/>
            <a:ext cx="641500" cy="418375"/>
          </a:xfrm>
          <a:prstGeom prst="rect">
            <a:avLst/>
          </a:prstGeom>
          <a:noFill/>
          <a:ln>
            <a:noFill/>
          </a:ln>
        </p:spPr>
      </p:pic>
      <p:sp>
        <p:nvSpPr>
          <p:cNvPr id="1357" name="Google Shape;1357;p215"/>
          <p:cNvSpPr txBox="1"/>
          <p:nvPr/>
        </p:nvSpPr>
        <p:spPr>
          <a:xfrm>
            <a:off x="3045466" y="3314564"/>
            <a:ext cx="3045900" cy="60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US" sz="900">
                <a:solidFill>
                  <a:srgbClr val="3D85C6"/>
                </a:solidFill>
                <a:highlight>
                  <a:srgbClr val="FFFFFF"/>
                </a:highlight>
              </a:rPr>
              <a:t>Team email:</a:t>
            </a:r>
            <a:endParaRPr b="1" i="0" sz="900" u="none" cap="none" strike="noStrike">
              <a:solidFill>
                <a:srgbClr val="3D85C6"/>
              </a:solidFill>
              <a:highlight>
                <a:srgbClr val="FFFFFF"/>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rPr b="1" lang="en-US" sz="800" u="sng">
                <a:solidFill>
                  <a:srgbClr val="9933FF"/>
                </a:solidFill>
                <a:highlight>
                  <a:srgbClr val="FFFFFF"/>
                </a:highlight>
                <a:hlinkClick r:id="rId7"/>
              </a:rPr>
              <a:t>global.rpa_support@roche.com</a:t>
            </a:r>
            <a:endParaRPr b="1" i="0" sz="900" u="none" cap="none" strike="noStrike">
              <a:solidFill>
                <a:srgbClr val="E06666"/>
              </a:solidFill>
              <a:highlight>
                <a:srgbClr val="FFFFFF"/>
              </a:highlight>
              <a:latin typeface="Arial"/>
              <a:ea typeface="Arial"/>
              <a:cs typeface="Arial"/>
              <a:sym typeface="Arial"/>
            </a:endParaRPr>
          </a:p>
        </p:txBody>
      </p:sp>
      <p:sp>
        <p:nvSpPr>
          <p:cNvPr id="1358" name="Google Shape;1358;p215"/>
          <p:cNvSpPr txBox="1"/>
          <p:nvPr/>
        </p:nvSpPr>
        <p:spPr>
          <a:xfrm>
            <a:off x="6032507" y="1292162"/>
            <a:ext cx="3045900" cy="210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rgbClr val="666666"/>
                </a:solidFill>
                <a:highlight>
                  <a:srgbClr val="FFFFFF"/>
                </a:highlight>
                <a:latin typeface="Arial"/>
                <a:ea typeface="Arial"/>
                <a:cs typeface="Arial"/>
                <a:sym typeface="Arial"/>
              </a:rPr>
              <a:t>SO...WHEN TO CONTACT US?</a:t>
            </a:r>
            <a:endParaRPr b="1" i="0" sz="1400" u="none" cap="none" strike="noStrike">
              <a:solidFill>
                <a:srgbClr val="666666"/>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666666"/>
              </a:buClr>
              <a:buSzPts val="1100"/>
              <a:buFont typeface="Arial"/>
              <a:buChar char="●"/>
            </a:pPr>
            <a:r>
              <a:rPr lang="en-US" sz="1100">
                <a:solidFill>
                  <a:srgbClr val="666666"/>
                </a:solidFill>
                <a:highlight>
                  <a:srgbClr val="FFFFFF"/>
                </a:highlight>
              </a:rPr>
              <a:t>Service outage of Orchestrator</a:t>
            </a:r>
            <a:endParaRPr sz="1100">
              <a:solidFill>
                <a:srgbClr val="666666"/>
              </a:solidFill>
              <a:highlight>
                <a:srgbClr val="FFFFFF"/>
              </a:highlight>
            </a:endParaRPr>
          </a:p>
          <a:p>
            <a:pPr indent="-298450" lvl="0" marL="457200" marR="0" rtl="0" algn="l">
              <a:lnSpc>
                <a:spcPct val="115000"/>
              </a:lnSpc>
              <a:spcBef>
                <a:spcPts val="0"/>
              </a:spcBef>
              <a:spcAft>
                <a:spcPts val="0"/>
              </a:spcAft>
              <a:buClr>
                <a:srgbClr val="666666"/>
              </a:buClr>
              <a:buSzPts val="1100"/>
              <a:buFont typeface="Arial"/>
              <a:buChar char="●"/>
            </a:pPr>
            <a:r>
              <a:rPr lang="en-US" sz="1100">
                <a:solidFill>
                  <a:srgbClr val="666666"/>
                </a:solidFill>
                <a:highlight>
                  <a:srgbClr val="FFFFFF"/>
                </a:highlight>
              </a:rPr>
              <a:t>Issues with Orchestrator components (database, web site, search, etc)</a:t>
            </a:r>
            <a:endParaRPr b="0" i="0" sz="1100" u="none" cap="none" strike="noStrike">
              <a:solidFill>
                <a:srgbClr val="666666"/>
              </a:solidFill>
              <a:highlight>
                <a:srgbClr val="FFFFFF"/>
              </a:highlight>
              <a:latin typeface="Arial"/>
              <a:ea typeface="Arial"/>
              <a:cs typeface="Arial"/>
              <a:sym typeface="Arial"/>
            </a:endParaRPr>
          </a:p>
          <a:p>
            <a:pPr indent="-298450" lvl="0" marL="457200" marR="0" rtl="0" algn="l">
              <a:lnSpc>
                <a:spcPct val="115000"/>
              </a:lnSpc>
              <a:spcBef>
                <a:spcPts val="0"/>
              </a:spcBef>
              <a:spcAft>
                <a:spcPts val="0"/>
              </a:spcAft>
              <a:buClr>
                <a:srgbClr val="666666"/>
              </a:buClr>
              <a:buSzPts val="1100"/>
              <a:buFont typeface="Arial"/>
              <a:buChar char="●"/>
            </a:pPr>
            <a:r>
              <a:rPr lang="en-US" sz="1100">
                <a:solidFill>
                  <a:srgbClr val="666666"/>
                </a:solidFill>
                <a:highlight>
                  <a:srgbClr val="FFFFFF"/>
                </a:highlight>
              </a:rPr>
              <a:t>Access management to UiPath Orchestrator (roles and permissions)</a:t>
            </a:r>
            <a:endParaRPr sz="1100">
              <a:solidFill>
                <a:srgbClr val="666666"/>
              </a:solidFill>
              <a:highlight>
                <a:srgbClr val="FFFFFF"/>
              </a:highlight>
            </a:endParaRPr>
          </a:p>
          <a:p>
            <a:pPr indent="-298450" lvl="0" marL="457200" marR="0" rtl="0" algn="l">
              <a:lnSpc>
                <a:spcPct val="115000"/>
              </a:lnSpc>
              <a:spcBef>
                <a:spcPts val="0"/>
              </a:spcBef>
              <a:spcAft>
                <a:spcPts val="0"/>
              </a:spcAft>
              <a:buClr>
                <a:srgbClr val="666666"/>
              </a:buClr>
              <a:buSzPts val="1100"/>
              <a:buFont typeface="Arial"/>
              <a:buChar char="●"/>
            </a:pPr>
            <a:r>
              <a:rPr lang="en-US" sz="1100">
                <a:solidFill>
                  <a:srgbClr val="666666"/>
                </a:solidFill>
                <a:highlight>
                  <a:srgbClr val="FFFFFF"/>
                </a:highlight>
              </a:rPr>
              <a:t>Create robots and connect them to their VM or laptop</a:t>
            </a:r>
            <a:endParaRPr b="0" i="0" sz="1100" u="none" cap="none" strike="noStrike">
              <a:solidFill>
                <a:srgbClr val="666666"/>
              </a:solidFill>
              <a:highlight>
                <a:srgbClr val="FFFFFF"/>
              </a:highlight>
              <a:latin typeface="Arial"/>
              <a:ea typeface="Arial"/>
              <a:cs typeface="Arial"/>
              <a:sym typeface="Arial"/>
            </a:endParaRPr>
          </a:p>
          <a:p>
            <a:pPr indent="0" lvl="0" marL="457200" marR="0" rtl="0" algn="l">
              <a:lnSpc>
                <a:spcPct val="115000"/>
              </a:lnSpc>
              <a:spcBef>
                <a:spcPts val="0"/>
              </a:spcBef>
              <a:spcAft>
                <a:spcPts val="0"/>
              </a:spcAft>
              <a:buNone/>
            </a:pPr>
            <a:r>
              <a:t/>
            </a:r>
            <a:endParaRPr sz="1100">
              <a:solidFill>
                <a:srgbClr val="666666"/>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62" name="Shape 1362"/>
        <p:cNvGrpSpPr/>
        <p:nvPr/>
      </p:nvGrpSpPr>
      <p:grpSpPr>
        <a:xfrm>
          <a:off x="0" y="0"/>
          <a:ext cx="0" cy="0"/>
          <a:chOff x="0" y="0"/>
          <a:chExt cx="0" cy="0"/>
        </a:xfrm>
      </p:grpSpPr>
      <p:sp>
        <p:nvSpPr>
          <p:cNvPr id="1363" name="Google Shape;1363;p216"/>
          <p:cNvSpPr txBox="1"/>
          <p:nvPr/>
        </p:nvSpPr>
        <p:spPr>
          <a:xfrm>
            <a:off x="6678300" y="1504325"/>
            <a:ext cx="2157900" cy="2096400"/>
          </a:xfrm>
          <a:prstGeom prst="rect">
            <a:avLst/>
          </a:prstGeom>
          <a:noFill/>
          <a:ln>
            <a:noFill/>
          </a:ln>
        </p:spPr>
        <p:txBody>
          <a:bodyPr anchorCtr="0" anchor="t" bIns="91425" lIns="91425" spcFirstLastPara="1" rIns="91425" wrap="square" tIns="91425">
            <a:noAutofit/>
          </a:bodyPr>
          <a:lstStyle/>
          <a:p>
            <a:pPr indent="-17970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Assuring automated business process operating successfully in changing IT environment</a:t>
            </a:r>
            <a:endParaRPr i="0" sz="950" u="none" cap="none" strike="noStrike">
              <a:solidFill>
                <a:srgbClr val="666666"/>
              </a:solidFill>
              <a:latin typeface="Roboto"/>
              <a:ea typeface="Roboto"/>
              <a:cs typeface="Roboto"/>
              <a:sym typeface="Roboto"/>
            </a:endParaRPr>
          </a:p>
          <a:p>
            <a:pPr indent="-17970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Stable team available to provide support, reacting immediately</a:t>
            </a:r>
            <a:endParaRPr i="0" sz="950" u="none" cap="none" strike="noStrike">
              <a:solidFill>
                <a:srgbClr val="666666"/>
              </a:solidFill>
              <a:latin typeface="Roboto"/>
              <a:ea typeface="Roboto"/>
              <a:cs typeface="Roboto"/>
              <a:sym typeface="Roboto"/>
            </a:endParaRPr>
          </a:p>
          <a:p>
            <a:pPr indent="-17970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Single point of contact for bot-related topics</a:t>
            </a:r>
            <a:endParaRPr i="0" sz="950" u="none" cap="none" strike="noStrike">
              <a:solidFill>
                <a:srgbClr val="666666"/>
              </a:solidFill>
              <a:latin typeface="Roboto"/>
              <a:ea typeface="Roboto"/>
              <a:cs typeface="Roboto"/>
              <a:sym typeface="Roboto"/>
            </a:endParaRPr>
          </a:p>
          <a:p>
            <a:pPr indent="-17970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Reduced financial impact due to planned bot downtime [not clear]</a:t>
            </a:r>
            <a:endParaRPr i="0" sz="950" u="none" cap="none" strike="noStrike">
              <a:solidFill>
                <a:srgbClr val="666666"/>
              </a:solidFill>
              <a:latin typeface="Roboto"/>
              <a:ea typeface="Roboto"/>
              <a:cs typeface="Roboto"/>
              <a:sym typeface="Roboto"/>
            </a:endParaRPr>
          </a:p>
        </p:txBody>
      </p:sp>
      <p:sp>
        <p:nvSpPr>
          <p:cNvPr id="1364" name="Google Shape;1364;p216"/>
          <p:cNvSpPr/>
          <p:nvPr/>
        </p:nvSpPr>
        <p:spPr>
          <a:xfrm>
            <a:off x="3924250" y="3566282"/>
            <a:ext cx="4839900" cy="955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16"/>
          <p:cNvSpPr txBox="1"/>
          <p:nvPr/>
        </p:nvSpPr>
        <p:spPr>
          <a:xfrm>
            <a:off x="3833575" y="3476625"/>
            <a:ext cx="4839900" cy="955200"/>
          </a:xfrm>
          <a:prstGeom prst="rect">
            <a:avLst/>
          </a:prstGeom>
          <a:solidFill>
            <a:srgbClr val="F3F3F3"/>
          </a:solidFill>
          <a:ln>
            <a:noFill/>
          </a:ln>
        </p:spPr>
        <p:txBody>
          <a:bodyPr anchorCtr="0" anchor="ctr" bIns="91425" lIns="420600" spcFirstLastPara="1" rIns="137150" wrap="square" tIns="91425">
            <a:noAutofit/>
          </a:bodyPr>
          <a:lstStyle/>
          <a:p>
            <a:pPr indent="0" lvl="0" marL="0" rtl="0" algn="l">
              <a:lnSpc>
                <a:spcPct val="115000"/>
              </a:lnSpc>
              <a:spcBef>
                <a:spcPts val="0"/>
              </a:spcBef>
              <a:spcAft>
                <a:spcPts val="0"/>
              </a:spcAft>
              <a:buNone/>
            </a:pPr>
            <a:r>
              <a:rPr b="1" lang="en-US" sz="900">
                <a:solidFill>
                  <a:srgbClr val="6D9EEB"/>
                </a:solidFill>
                <a:latin typeface="Roboto"/>
                <a:ea typeface="Roboto"/>
                <a:cs typeface="Roboto"/>
                <a:sym typeface="Roboto"/>
              </a:rPr>
              <a:t>Application support </a:t>
            </a:r>
            <a:r>
              <a:rPr lang="en-US" sz="900">
                <a:solidFill>
                  <a:srgbClr val="666666"/>
                </a:solidFill>
                <a:latin typeface="Roboto"/>
                <a:ea typeface="Roboto"/>
                <a:cs typeface="Roboto"/>
                <a:sym typeface="Roboto"/>
              </a:rPr>
              <a:t>is the first line of support for your robots. This team has the knowledge of your custom RPA applications and the business process that they support. They help to troubleshoot, diagnose, maintain, and fix your robots when problems arise.</a:t>
            </a:r>
            <a:endParaRPr b="1" sz="900">
              <a:solidFill>
                <a:srgbClr val="666666"/>
              </a:solidFill>
              <a:latin typeface="Roboto"/>
              <a:ea typeface="Roboto"/>
              <a:cs typeface="Roboto"/>
              <a:sym typeface="Roboto"/>
            </a:endParaRPr>
          </a:p>
        </p:txBody>
      </p:sp>
      <p:sp>
        <p:nvSpPr>
          <p:cNvPr id="1366" name="Google Shape;1366;p216"/>
          <p:cNvSpPr/>
          <p:nvPr/>
        </p:nvSpPr>
        <p:spPr>
          <a:xfrm rot="5400000">
            <a:off x="3891245" y="3509625"/>
            <a:ext cx="256200" cy="190200"/>
          </a:xfrm>
          <a:prstGeom prst="homePlate">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6"/>
          <p:cNvSpPr txBox="1"/>
          <p:nvPr>
            <p:ph type="title"/>
          </p:nvPr>
        </p:nvSpPr>
        <p:spPr>
          <a:xfrm>
            <a:off x="438900" y="457200"/>
            <a:ext cx="6131400" cy="49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800"/>
              <a:buFont typeface="Arial"/>
              <a:buNone/>
            </a:pPr>
            <a:r>
              <a:rPr b="0" lang="en-US" sz="3000">
                <a:solidFill>
                  <a:srgbClr val="425DA7"/>
                </a:solidFill>
                <a:latin typeface="Roboto"/>
                <a:ea typeface="Roboto"/>
                <a:cs typeface="Roboto"/>
                <a:sym typeface="Roboto"/>
              </a:rPr>
              <a:t>Application Support</a:t>
            </a:r>
            <a:endParaRPr b="0" sz="3000">
              <a:solidFill>
                <a:srgbClr val="425DA7"/>
              </a:solidFill>
              <a:latin typeface="Roboto"/>
              <a:ea typeface="Roboto"/>
              <a:cs typeface="Roboto"/>
              <a:sym typeface="Roboto"/>
            </a:endParaRPr>
          </a:p>
        </p:txBody>
      </p:sp>
      <p:pic>
        <p:nvPicPr>
          <p:cNvPr id="1368" name="Google Shape;1368;p216"/>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369" name="Google Shape;1369;p216"/>
          <p:cNvSpPr/>
          <p:nvPr/>
        </p:nvSpPr>
        <p:spPr>
          <a:xfrm>
            <a:off x="438900" y="1107750"/>
            <a:ext cx="3121800" cy="317400"/>
          </a:xfrm>
          <a:prstGeom prst="homePlate">
            <a:avLst>
              <a:gd fmla="val 50000" name="adj"/>
            </a:avLst>
          </a:prstGeom>
          <a:solidFill>
            <a:srgbClr val="29B473"/>
          </a:solidFill>
          <a:ln>
            <a:noFill/>
          </a:ln>
        </p:spPr>
        <p:txBody>
          <a:bodyPr anchorCtr="0" anchor="ctr" bIns="91425" lIns="210300" spcFirstLastPara="1" rIns="91425" wrap="square" tIns="91425">
            <a:noAutofit/>
          </a:bodyPr>
          <a:lstStyle/>
          <a:p>
            <a:pPr indent="0" lvl="0" marL="0" rtl="0" algn="l">
              <a:spcBef>
                <a:spcPts val="0"/>
              </a:spcBef>
              <a:spcAft>
                <a:spcPts val="0"/>
              </a:spcAft>
              <a:buNone/>
            </a:pPr>
            <a:r>
              <a:rPr b="1" lang="en-US">
                <a:solidFill>
                  <a:srgbClr val="FFFFFF"/>
                </a:solidFill>
                <a:latin typeface="Roboto"/>
                <a:ea typeface="Roboto"/>
                <a:cs typeface="Roboto"/>
                <a:sym typeface="Roboto"/>
              </a:rPr>
              <a:t>In Scope</a:t>
            </a:r>
            <a:endParaRPr b="1">
              <a:solidFill>
                <a:srgbClr val="FFFFFF"/>
              </a:solidFill>
              <a:latin typeface="Roboto"/>
              <a:ea typeface="Roboto"/>
              <a:cs typeface="Roboto"/>
              <a:sym typeface="Roboto"/>
            </a:endParaRPr>
          </a:p>
        </p:txBody>
      </p:sp>
      <p:sp>
        <p:nvSpPr>
          <p:cNvPr id="1370" name="Google Shape;1370;p216"/>
          <p:cNvSpPr/>
          <p:nvPr/>
        </p:nvSpPr>
        <p:spPr>
          <a:xfrm>
            <a:off x="3788100" y="1107750"/>
            <a:ext cx="2640900" cy="317400"/>
          </a:xfrm>
          <a:prstGeom prst="homePlate">
            <a:avLst>
              <a:gd fmla="val 50000" name="adj"/>
            </a:avLst>
          </a:prstGeom>
          <a:solidFill>
            <a:srgbClr val="BFBFBF"/>
          </a:solidFill>
          <a:ln>
            <a:noFill/>
          </a:ln>
        </p:spPr>
        <p:txBody>
          <a:bodyPr anchorCtr="0" anchor="ctr" bIns="91425" lIns="210300" spcFirstLastPara="1" rIns="91425" wrap="square" tIns="91425">
            <a:noAutofit/>
          </a:bodyPr>
          <a:lstStyle/>
          <a:p>
            <a:pPr indent="0" lvl="0" marL="0" rtl="0" algn="l">
              <a:spcBef>
                <a:spcPts val="0"/>
              </a:spcBef>
              <a:spcAft>
                <a:spcPts val="0"/>
              </a:spcAft>
              <a:buNone/>
            </a:pPr>
            <a:r>
              <a:rPr b="1" lang="en-US">
                <a:solidFill>
                  <a:srgbClr val="FFFFFF"/>
                </a:solidFill>
                <a:latin typeface="Roboto"/>
                <a:ea typeface="Roboto"/>
                <a:cs typeface="Roboto"/>
                <a:sym typeface="Roboto"/>
              </a:rPr>
              <a:t>Out of Scope</a:t>
            </a:r>
            <a:endParaRPr b="1">
              <a:solidFill>
                <a:srgbClr val="FFFFFF"/>
              </a:solidFill>
              <a:latin typeface="Roboto"/>
              <a:ea typeface="Roboto"/>
              <a:cs typeface="Roboto"/>
              <a:sym typeface="Roboto"/>
            </a:endParaRPr>
          </a:p>
        </p:txBody>
      </p:sp>
      <p:sp>
        <p:nvSpPr>
          <p:cNvPr id="1371" name="Google Shape;1371;p216"/>
          <p:cNvSpPr/>
          <p:nvPr/>
        </p:nvSpPr>
        <p:spPr>
          <a:xfrm>
            <a:off x="6674375" y="1107750"/>
            <a:ext cx="2121900" cy="317400"/>
          </a:xfrm>
          <a:prstGeom prst="homePlate">
            <a:avLst>
              <a:gd fmla="val 50000" name="adj"/>
            </a:avLst>
          </a:prstGeom>
          <a:solidFill>
            <a:srgbClr val="425DA7"/>
          </a:solidFill>
          <a:ln>
            <a:noFill/>
          </a:ln>
        </p:spPr>
        <p:txBody>
          <a:bodyPr anchorCtr="0" anchor="ctr" bIns="91425" lIns="210300" spcFirstLastPara="1" rIns="91425" wrap="square" tIns="91425">
            <a:noAutofit/>
          </a:bodyPr>
          <a:lstStyle/>
          <a:p>
            <a:pPr indent="0" lvl="0" marL="0" rtl="0" algn="l">
              <a:spcBef>
                <a:spcPts val="0"/>
              </a:spcBef>
              <a:spcAft>
                <a:spcPts val="0"/>
              </a:spcAft>
              <a:buNone/>
            </a:pPr>
            <a:r>
              <a:rPr b="1" lang="en-US">
                <a:solidFill>
                  <a:srgbClr val="FFFFFF"/>
                </a:solidFill>
                <a:latin typeface="Roboto"/>
                <a:ea typeface="Roboto"/>
                <a:cs typeface="Roboto"/>
                <a:sym typeface="Roboto"/>
              </a:rPr>
              <a:t>Benefits</a:t>
            </a:r>
            <a:endParaRPr b="1">
              <a:solidFill>
                <a:srgbClr val="FFFFFF"/>
              </a:solidFill>
              <a:latin typeface="Roboto"/>
              <a:ea typeface="Roboto"/>
              <a:cs typeface="Roboto"/>
              <a:sym typeface="Roboto"/>
            </a:endParaRPr>
          </a:p>
        </p:txBody>
      </p:sp>
      <p:sp>
        <p:nvSpPr>
          <p:cNvPr id="1372" name="Google Shape;1372;p216"/>
          <p:cNvSpPr txBox="1"/>
          <p:nvPr/>
        </p:nvSpPr>
        <p:spPr>
          <a:xfrm>
            <a:off x="3788100" y="1504325"/>
            <a:ext cx="2491200" cy="1261200"/>
          </a:xfrm>
          <a:prstGeom prst="rect">
            <a:avLst/>
          </a:prstGeom>
          <a:noFill/>
          <a:ln>
            <a:noFill/>
          </a:ln>
        </p:spPr>
        <p:txBody>
          <a:bodyPr anchorCtr="0" anchor="t" bIns="91425" lIns="91425" spcFirstLastPara="1" rIns="91425" wrap="square" tIns="91425">
            <a:noAutofit/>
          </a:bodyPr>
          <a:lstStyle/>
          <a:p>
            <a:pPr indent="-17970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Change Requests resulting in new bot’s creation**</a:t>
            </a:r>
            <a:endParaRPr i="0" sz="950" u="none" cap="none" strike="noStrike">
              <a:solidFill>
                <a:srgbClr val="666666"/>
              </a:solidFill>
              <a:latin typeface="Roboto"/>
              <a:ea typeface="Roboto"/>
              <a:cs typeface="Roboto"/>
              <a:sym typeface="Roboto"/>
            </a:endParaRPr>
          </a:p>
          <a:p>
            <a:pPr indent="-17970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Bots not running on Roche global RPA platform (can be supported, but will require transition process)</a:t>
            </a:r>
            <a:endParaRPr i="0" sz="950" u="none" cap="none" strike="noStrike">
              <a:solidFill>
                <a:srgbClr val="666666"/>
              </a:solidFill>
              <a:latin typeface="Roboto"/>
              <a:ea typeface="Roboto"/>
              <a:cs typeface="Roboto"/>
              <a:sym typeface="Roboto"/>
            </a:endParaRPr>
          </a:p>
        </p:txBody>
      </p:sp>
      <p:sp>
        <p:nvSpPr>
          <p:cNvPr id="1373" name="Google Shape;1373;p216"/>
          <p:cNvSpPr txBox="1"/>
          <p:nvPr/>
        </p:nvSpPr>
        <p:spPr>
          <a:xfrm>
            <a:off x="447000" y="1541300"/>
            <a:ext cx="3121800" cy="3104700"/>
          </a:xfrm>
          <a:prstGeom prst="rect">
            <a:avLst/>
          </a:prstGeom>
          <a:noFill/>
          <a:ln>
            <a:noFill/>
          </a:ln>
        </p:spPr>
        <p:txBody>
          <a:bodyPr anchorCtr="0" anchor="t" bIns="91425" lIns="91425" spcFirstLastPara="1" rIns="91425" wrap="square" tIns="91425">
            <a:noAutofit/>
          </a:bodyPr>
          <a:lstStyle/>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Bot monitoring</a:t>
            </a:r>
            <a:endParaRPr i="0" sz="950" u="none" cap="none" strike="noStrike">
              <a:solidFill>
                <a:srgbClr val="666666"/>
              </a:solidFill>
              <a:latin typeface="Roboto"/>
              <a:ea typeface="Roboto"/>
              <a:cs typeface="Roboto"/>
              <a:sym typeface="Roboto"/>
            </a:endParaRPr>
          </a:p>
          <a:p>
            <a:pPr indent="-288925" lvl="1" marL="91440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Technical process monitoring</a:t>
            </a:r>
            <a:endParaRPr i="0" sz="950" u="none" cap="none" strike="noStrike">
              <a:solidFill>
                <a:srgbClr val="666666"/>
              </a:solidFill>
              <a:latin typeface="Roboto"/>
              <a:ea typeface="Roboto"/>
              <a:cs typeface="Roboto"/>
              <a:sym typeface="Roboto"/>
            </a:endParaRPr>
          </a:p>
          <a:p>
            <a:pPr indent="-288925" lvl="1" marL="91440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Still require attention to verify proper behavior from business perspective</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Analysis &amp; investigation of issues related to automated process</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Bot enhancements:</a:t>
            </a:r>
            <a:endParaRPr i="0" sz="950" u="none" cap="none" strike="noStrike">
              <a:solidFill>
                <a:srgbClr val="666666"/>
              </a:solidFill>
              <a:latin typeface="Roboto"/>
              <a:ea typeface="Roboto"/>
              <a:cs typeface="Roboto"/>
              <a:sym typeface="Roboto"/>
            </a:endParaRPr>
          </a:p>
          <a:p>
            <a:pPr indent="-288925" lvl="1" marL="91440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Feasibility assessment &amp; effort estimation regarding scope extensions of existing bots</a:t>
            </a:r>
            <a:endParaRPr i="0" sz="950" u="none" cap="none" strike="noStrike">
              <a:solidFill>
                <a:srgbClr val="666666"/>
              </a:solidFill>
              <a:latin typeface="Roboto"/>
              <a:ea typeface="Roboto"/>
              <a:cs typeface="Roboto"/>
              <a:sym typeface="Roboto"/>
            </a:endParaRPr>
          </a:p>
          <a:p>
            <a:pPr indent="-288925" lvl="1" marL="91440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Bot enhancements implementations*</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Ensuring bot compatibility</a:t>
            </a:r>
            <a:endParaRPr i="0" sz="950" u="none" cap="none" strike="noStrike">
              <a:solidFill>
                <a:srgbClr val="666666"/>
              </a:solidFill>
              <a:latin typeface="Roboto"/>
              <a:ea typeface="Roboto"/>
              <a:cs typeface="Roboto"/>
              <a:sym typeface="Roboto"/>
            </a:endParaRPr>
          </a:p>
          <a:p>
            <a:pPr indent="-288925" lvl="1" marL="91440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Post platform upgrade</a:t>
            </a:r>
            <a:endParaRPr i="0" sz="950" u="none" cap="none" strike="noStrike">
              <a:solidFill>
                <a:srgbClr val="666666"/>
              </a:solidFill>
              <a:latin typeface="Roboto"/>
              <a:ea typeface="Roboto"/>
              <a:cs typeface="Roboto"/>
              <a:sym typeface="Roboto"/>
            </a:endParaRPr>
          </a:p>
          <a:p>
            <a:pPr indent="-288925" lvl="1" marL="91440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After BU application changes (e.g. SAP)</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Collaboration with cross-functional teams</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Bot quality verification</a:t>
            </a:r>
            <a:endParaRPr i="0" sz="950" u="none" cap="none" strike="noStrike">
              <a:solidFill>
                <a:srgbClr val="666666"/>
              </a:solidFill>
              <a:latin typeface="Roboto"/>
              <a:ea typeface="Roboto"/>
              <a:cs typeface="Roboto"/>
              <a:sym typeface="Roboto"/>
            </a:endParaRPr>
          </a:p>
          <a:p>
            <a:pPr indent="-186055" lvl="0" marL="182880" marR="0" rtl="0" algn="l">
              <a:lnSpc>
                <a:spcPct val="115000"/>
              </a:lnSpc>
              <a:spcBef>
                <a:spcPts val="0"/>
              </a:spcBef>
              <a:spcAft>
                <a:spcPts val="0"/>
              </a:spcAft>
              <a:buClr>
                <a:srgbClr val="666666"/>
              </a:buClr>
              <a:buSzPts val="950"/>
              <a:buFont typeface="Roboto"/>
              <a:buChar char="●"/>
            </a:pPr>
            <a:r>
              <a:rPr i="0" lang="en-US" sz="950" u="none" cap="none" strike="noStrike">
                <a:solidFill>
                  <a:srgbClr val="666666"/>
                </a:solidFill>
                <a:latin typeface="Roboto"/>
                <a:ea typeface="Roboto"/>
                <a:cs typeface="Roboto"/>
                <a:sym typeface="Roboto"/>
              </a:rPr>
              <a:t>Transition process</a:t>
            </a:r>
            <a:endParaRPr i="0" sz="950" u="none" cap="none" strike="noStrike">
              <a:solidFill>
                <a:srgbClr val="666666"/>
              </a:solidFill>
              <a:latin typeface="Roboto"/>
              <a:ea typeface="Roboto"/>
              <a:cs typeface="Roboto"/>
              <a:sym typeface="Roboto"/>
            </a:endParaRPr>
          </a:p>
        </p:txBody>
      </p:sp>
      <p:sp>
        <p:nvSpPr>
          <p:cNvPr id="1374" name="Google Shape;1374;p216"/>
          <p:cNvSpPr txBox="1"/>
          <p:nvPr/>
        </p:nvSpPr>
        <p:spPr>
          <a:xfrm>
            <a:off x="438900" y="4665075"/>
            <a:ext cx="7941600" cy="52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i="0" lang="en-US" sz="800" u="none" cap="none" strike="noStrike">
                <a:solidFill>
                  <a:srgbClr val="666666"/>
                </a:solidFill>
                <a:latin typeface="Roboto"/>
                <a:ea typeface="Roboto"/>
                <a:cs typeface="Roboto"/>
                <a:sym typeface="Roboto"/>
              </a:rPr>
              <a:t>*up to agreed capacity / depending on chosen plan (Plus/Premium)</a:t>
            </a:r>
            <a:endParaRPr i="0" sz="8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800"/>
              <a:buFont typeface="Arial"/>
              <a:buNone/>
            </a:pPr>
            <a:r>
              <a:rPr i="0" lang="en-US" sz="800" u="none" cap="none" strike="noStrike">
                <a:solidFill>
                  <a:srgbClr val="666666"/>
                </a:solidFill>
                <a:latin typeface="Roboto"/>
                <a:ea typeface="Roboto"/>
                <a:cs typeface="Roboto"/>
                <a:sym typeface="Roboto"/>
              </a:rPr>
              <a:t>**can also be supported by our services, but following project delivery path</a:t>
            </a:r>
            <a:endParaRPr i="0" sz="800" u="none" cap="none" strike="noStrike">
              <a:solidFill>
                <a:srgbClr val="666666"/>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8" name="Shape 1378"/>
        <p:cNvGrpSpPr/>
        <p:nvPr/>
      </p:nvGrpSpPr>
      <p:grpSpPr>
        <a:xfrm>
          <a:off x="0" y="0"/>
          <a:ext cx="0" cy="0"/>
          <a:chOff x="0" y="0"/>
          <a:chExt cx="0" cy="0"/>
        </a:xfrm>
      </p:grpSpPr>
      <p:sp>
        <p:nvSpPr>
          <p:cNvPr id="1379" name="Google Shape;1379;p217"/>
          <p:cNvSpPr txBox="1"/>
          <p:nvPr>
            <p:ph type="title"/>
          </p:nvPr>
        </p:nvSpPr>
        <p:spPr>
          <a:xfrm>
            <a:off x="438900" y="457200"/>
            <a:ext cx="7733400" cy="41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0" lang="en-US" sz="3000">
                <a:solidFill>
                  <a:srgbClr val="425DA7"/>
                </a:solidFill>
                <a:latin typeface="Roboto"/>
                <a:ea typeface="Roboto"/>
                <a:cs typeface="Roboto"/>
                <a:sym typeface="Roboto"/>
              </a:rPr>
              <a:t>SLA</a:t>
            </a:r>
            <a:endParaRPr b="0" sz="3000">
              <a:solidFill>
                <a:srgbClr val="425DA7"/>
              </a:solidFill>
              <a:latin typeface="Roboto"/>
              <a:ea typeface="Roboto"/>
              <a:cs typeface="Roboto"/>
              <a:sym typeface="Roboto"/>
            </a:endParaRPr>
          </a:p>
        </p:txBody>
      </p:sp>
      <p:pic>
        <p:nvPicPr>
          <p:cNvPr id="1380" name="Google Shape;1380;p217"/>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graphicFrame>
        <p:nvGraphicFramePr>
          <p:cNvPr id="1381" name="Google Shape;1381;p217"/>
          <p:cNvGraphicFramePr/>
          <p:nvPr/>
        </p:nvGraphicFramePr>
        <p:xfrm>
          <a:off x="438900" y="1262700"/>
          <a:ext cx="3000000" cy="3000000"/>
        </p:xfrm>
        <a:graphic>
          <a:graphicData uri="http://schemas.openxmlformats.org/drawingml/2006/table">
            <a:tbl>
              <a:tblPr>
                <a:noFill/>
                <a:tableStyleId>{ADAB1EBF-7A92-407F-948D-89126BD9F85A}</a:tableStyleId>
              </a:tblPr>
              <a:tblGrid>
                <a:gridCol w="1119200"/>
                <a:gridCol w="2049925"/>
              </a:tblGrid>
              <a:tr h="333375">
                <a:tc>
                  <a:txBody>
                    <a:bodyPr/>
                    <a:lstStyle/>
                    <a:p>
                      <a:pPr indent="0" lvl="0" marL="38100" marR="0" rtl="0" algn="ctr">
                        <a:lnSpc>
                          <a:spcPct val="118181"/>
                        </a:lnSpc>
                        <a:spcBef>
                          <a:spcPts val="0"/>
                        </a:spcBef>
                        <a:spcAft>
                          <a:spcPts val="0"/>
                        </a:spcAft>
                        <a:buClr>
                          <a:srgbClr val="000000"/>
                        </a:buClr>
                        <a:buSzPts val="1200"/>
                        <a:buFont typeface="Arial"/>
                        <a:buNone/>
                      </a:pPr>
                      <a:r>
                        <a:rPr b="1" lang="en-US" sz="1100" u="none" cap="none" strike="noStrike">
                          <a:solidFill>
                            <a:srgbClr val="FFFFFF"/>
                          </a:solidFill>
                          <a:latin typeface="Roboto"/>
                          <a:ea typeface="Roboto"/>
                          <a:cs typeface="Roboto"/>
                          <a:sym typeface="Roboto"/>
                        </a:rPr>
                        <a:t> Priority</a:t>
                      </a:r>
                      <a:endParaRPr b="1" sz="1100" u="none" cap="none" strike="noStrike">
                        <a:solidFill>
                          <a:srgbClr val="FFFFFF"/>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25DA7"/>
                    </a:solidFill>
                  </a:tcPr>
                </a:tc>
                <a:tc>
                  <a:txBody>
                    <a:bodyPr/>
                    <a:lstStyle/>
                    <a:p>
                      <a:pPr indent="0" lvl="0" marL="38100" marR="0" rtl="0" algn="ctr">
                        <a:lnSpc>
                          <a:spcPct val="118181"/>
                        </a:lnSpc>
                        <a:spcBef>
                          <a:spcPts val="0"/>
                        </a:spcBef>
                        <a:spcAft>
                          <a:spcPts val="0"/>
                        </a:spcAft>
                        <a:buClr>
                          <a:srgbClr val="000000"/>
                        </a:buClr>
                        <a:buSzPts val="1200"/>
                        <a:buFont typeface="Arial"/>
                        <a:buNone/>
                      </a:pPr>
                      <a:r>
                        <a:rPr b="1" lang="en-US" sz="1100" u="none" cap="none" strike="noStrike">
                          <a:solidFill>
                            <a:srgbClr val="FFFFFF"/>
                          </a:solidFill>
                          <a:latin typeface="Roboto"/>
                          <a:ea typeface="Roboto"/>
                          <a:cs typeface="Roboto"/>
                          <a:sym typeface="Roboto"/>
                        </a:rPr>
                        <a:t>Business Operations</a:t>
                      </a:r>
                      <a:endParaRPr b="1" sz="1100" u="none" cap="none" strike="noStrike">
                        <a:solidFill>
                          <a:srgbClr val="FFFFFF"/>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25DA7"/>
                    </a:solidFill>
                  </a:tcPr>
                </a:tc>
              </a:tr>
              <a:tr h="333375">
                <a:tc>
                  <a:txBody>
                    <a:bodyPr/>
                    <a:lstStyle/>
                    <a:p>
                      <a:pPr indent="0" lvl="0" marL="38100" marR="0" rtl="0" algn="ctr">
                        <a:lnSpc>
                          <a:spcPct val="118181"/>
                        </a:lnSpc>
                        <a:spcBef>
                          <a:spcPts val="0"/>
                        </a:spcBef>
                        <a:spcAft>
                          <a:spcPts val="0"/>
                        </a:spcAft>
                        <a:buClr>
                          <a:srgbClr val="000000"/>
                        </a:buClr>
                        <a:buSzPts val="1200"/>
                        <a:buFont typeface="Arial"/>
                        <a:buNone/>
                      </a:pPr>
                      <a:r>
                        <a:rPr b="1" lang="en-US" sz="1000" u="none" cap="none" strike="noStrike">
                          <a:solidFill>
                            <a:srgbClr val="FFFFFF"/>
                          </a:solidFill>
                          <a:latin typeface="Roboto"/>
                          <a:ea typeface="Roboto"/>
                          <a:cs typeface="Roboto"/>
                          <a:sym typeface="Roboto"/>
                        </a:rPr>
                        <a:t>P1</a:t>
                      </a:r>
                      <a:endParaRPr b="1" sz="1000" u="none" cap="none" strike="noStrike">
                        <a:solidFill>
                          <a:srgbClr val="FFFFFF"/>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3C47D"/>
                    </a:solidFill>
                  </a:tcPr>
                </a:tc>
                <a:tc>
                  <a:txBody>
                    <a:bodyPr/>
                    <a:lstStyle/>
                    <a:p>
                      <a:pPr indent="0" lvl="0" marL="38100" marR="0" rtl="0" algn="ctr">
                        <a:lnSpc>
                          <a:spcPct val="118181"/>
                        </a:lnSpc>
                        <a:spcBef>
                          <a:spcPts val="0"/>
                        </a:spcBef>
                        <a:spcAft>
                          <a:spcPts val="0"/>
                        </a:spcAft>
                        <a:buClr>
                          <a:srgbClr val="000000"/>
                        </a:buClr>
                        <a:buSzPts val="1200"/>
                        <a:buFont typeface="Arial"/>
                        <a:buNone/>
                      </a:pPr>
                      <a:r>
                        <a:rPr lang="en-US" sz="1000" u="none" cap="none" strike="noStrike">
                          <a:solidFill>
                            <a:srgbClr val="FFFFFF"/>
                          </a:solidFill>
                          <a:latin typeface="Roboto"/>
                          <a:ea typeface="Roboto"/>
                          <a:cs typeface="Roboto"/>
                          <a:sym typeface="Roboto"/>
                        </a:rPr>
                        <a:t>Response: 30min</a:t>
                      </a:r>
                      <a:endParaRPr sz="1000" u="none" cap="none" strike="noStrike">
                        <a:solidFill>
                          <a:srgbClr val="FFFFFF"/>
                        </a:solidFill>
                        <a:latin typeface="Roboto"/>
                        <a:ea typeface="Roboto"/>
                        <a:cs typeface="Roboto"/>
                        <a:sym typeface="Roboto"/>
                      </a:endParaRPr>
                    </a:p>
                    <a:p>
                      <a:pPr indent="0" lvl="0" marL="38100" marR="0" rtl="0" algn="ctr">
                        <a:lnSpc>
                          <a:spcPct val="118181"/>
                        </a:lnSpc>
                        <a:spcBef>
                          <a:spcPts val="0"/>
                        </a:spcBef>
                        <a:spcAft>
                          <a:spcPts val="0"/>
                        </a:spcAft>
                        <a:buClr>
                          <a:srgbClr val="000000"/>
                        </a:buClr>
                        <a:buSzPts val="1200"/>
                        <a:buFont typeface="Arial"/>
                        <a:buNone/>
                      </a:pPr>
                      <a:r>
                        <a:rPr lang="en-US" sz="1000" u="none" cap="none" strike="noStrike">
                          <a:solidFill>
                            <a:srgbClr val="FFFFFF"/>
                          </a:solidFill>
                          <a:latin typeface="Roboto"/>
                          <a:ea typeface="Roboto"/>
                          <a:cs typeface="Roboto"/>
                          <a:sym typeface="Roboto"/>
                        </a:rPr>
                        <a:t>Resolution: 8h</a:t>
                      </a:r>
                      <a:endParaRPr sz="1000" u="none" cap="none" strike="noStrike">
                        <a:solidFill>
                          <a:srgbClr val="FFFFFF"/>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3C47D"/>
                    </a:solidFill>
                  </a:tcPr>
                </a:tc>
              </a:tr>
              <a:tr h="333375">
                <a:tc>
                  <a:txBody>
                    <a:bodyPr/>
                    <a:lstStyle/>
                    <a:p>
                      <a:pPr indent="0" lvl="0" marL="38100" marR="0" rtl="0" algn="ctr">
                        <a:lnSpc>
                          <a:spcPct val="118181"/>
                        </a:lnSpc>
                        <a:spcBef>
                          <a:spcPts val="0"/>
                        </a:spcBef>
                        <a:spcAft>
                          <a:spcPts val="0"/>
                        </a:spcAft>
                        <a:buClr>
                          <a:srgbClr val="000000"/>
                        </a:buClr>
                        <a:buSzPts val="1200"/>
                        <a:buFont typeface="Arial"/>
                        <a:buNone/>
                      </a:pPr>
                      <a:r>
                        <a:rPr b="1" lang="en-US" sz="1000" u="none" cap="none" strike="noStrike">
                          <a:solidFill>
                            <a:srgbClr val="FFFFFF"/>
                          </a:solidFill>
                          <a:latin typeface="Roboto"/>
                          <a:ea typeface="Roboto"/>
                          <a:cs typeface="Roboto"/>
                          <a:sym typeface="Roboto"/>
                        </a:rPr>
                        <a:t>P2</a:t>
                      </a:r>
                      <a:endParaRPr b="1" sz="1000" u="none" cap="none" strike="noStrike">
                        <a:solidFill>
                          <a:srgbClr val="FFFFFF"/>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6D7A8"/>
                    </a:solidFill>
                  </a:tcPr>
                </a:tc>
                <a:tc>
                  <a:txBody>
                    <a:bodyPr/>
                    <a:lstStyle/>
                    <a:p>
                      <a:pPr indent="0" lvl="0" marL="38100" marR="0" rtl="0" algn="ctr">
                        <a:lnSpc>
                          <a:spcPct val="118181"/>
                        </a:lnSpc>
                        <a:spcBef>
                          <a:spcPts val="0"/>
                        </a:spcBef>
                        <a:spcAft>
                          <a:spcPts val="0"/>
                        </a:spcAft>
                        <a:buClr>
                          <a:srgbClr val="000000"/>
                        </a:buClr>
                        <a:buSzPts val="1200"/>
                        <a:buFont typeface="Arial"/>
                        <a:buNone/>
                      </a:pPr>
                      <a:r>
                        <a:rPr lang="en-US" sz="1000" u="none" cap="none" strike="noStrike">
                          <a:solidFill>
                            <a:srgbClr val="FFFFFF"/>
                          </a:solidFill>
                          <a:latin typeface="Roboto"/>
                          <a:ea typeface="Roboto"/>
                          <a:cs typeface="Roboto"/>
                          <a:sym typeface="Roboto"/>
                        </a:rPr>
                        <a:t>Response: 60min</a:t>
                      </a:r>
                      <a:endParaRPr sz="1000" u="none" cap="none" strike="noStrike">
                        <a:solidFill>
                          <a:srgbClr val="FFFFFF"/>
                        </a:solidFill>
                        <a:latin typeface="Roboto"/>
                        <a:ea typeface="Roboto"/>
                        <a:cs typeface="Roboto"/>
                        <a:sym typeface="Roboto"/>
                      </a:endParaRPr>
                    </a:p>
                    <a:p>
                      <a:pPr indent="0" lvl="0" marL="38100" marR="0" rtl="0" algn="ctr">
                        <a:lnSpc>
                          <a:spcPct val="118181"/>
                        </a:lnSpc>
                        <a:spcBef>
                          <a:spcPts val="0"/>
                        </a:spcBef>
                        <a:spcAft>
                          <a:spcPts val="0"/>
                        </a:spcAft>
                        <a:buClr>
                          <a:srgbClr val="000000"/>
                        </a:buClr>
                        <a:buSzPts val="1200"/>
                        <a:buFont typeface="Arial"/>
                        <a:buNone/>
                      </a:pPr>
                      <a:r>
                        <a:rPr lang="en-US" sz="1000" u="none" cap="none" strike="noStrike">
                          <a:solidFill>
                            <a:srgbClr val="FFFFFF"/>
                          </a:solidFill>
                          <a:latin typeface="Roboto"/>
                          <a:ea typeface="Roboto"/>
                          <a:cs typeface="Roboto"/>
                          <a:sym typeface="Roboto"/>
                        </a:rPr>
                        <a:t>Resolution: 12h</a:t>
                      </a:r>
                      <a:endParaRPr sz="1000" u="none" cap="none" strike="noStrike">
                        <a:solidFill>
                          <a:srgbClr val="FFFFFF"/>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B6D7A8"/>
                    </a:solidFill>
                  </a:tcPr>
                </a:tc>
              </a:tr>
              <a:tr h="333375">
                <a:tc>
                  <a:txBody>
                    <a:bodyPr/>
                    <a:lstStyle/>
                    <a:p>
                      <a:pPr indent="0" lvl="0" marL="38100" marR="0" rtl="0" algn="ctr">
                        <a:lnSpc>
                          <a:spcPct val="118181"/>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P3</a:t>
                      </a:r>
                      <a:endParaRPr b="1" sz="1000" u="none" cap="none" strike="noStrike">
                        <a:solidFill>
                          <a:srgbClr val="666666"/>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38100" marR="0" rtl="0" algn="ctr">
                        <a:lnSpc>
                          <a:spcPct val="118181"/>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Response: 2h</a:t>
                      </a:r>
                      <a:endParaRPr sz="1000" u="none" cap="none" strike="noStrike">
                        <a:solidFill>
                          <a:srgbClr val="666666"/>
                        </a:solidFill>
                        <a:latin typeface="Roboto"/>
                        <a:ea typeface="Roboto"/>
                        <a:cs typeface="Roboto"/>
                        <a:sym typeface="Roboto"/>
                      </a:endParaRPr>
                    </a:p>
                    <a:p>
                      <a:pPr indent="0" lvl="0" marL="38100" marR="0" rtl="0" algn="ctr">
                        <a:lnSpc>
                          <a:spcPct val="118181"/>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Resolution: 24h</a:t>
                      </a:r>
                      <a:endParaRPr sz="1000" u="none" cap="none" strike="noStrike">
                        <a:solidFill>
                          <a:srgbClr val="666666"/>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333375">
                <a:tc>
                  <a:txBody>
                    <a:bodyPr/>
                    <a:lstStyle/>
                    <a:p>
                      <a:pPr indent="0" lvl="0" marL="38100" marR="0" rtl="0" algn="ctr">
                        <a:lnSpc>
                          <a:spcPct val="118181"/>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P4</a:t>
                      </a:r>
                      <a:endParaRPr b="1" sz="1000" u="none" cap="none" strike="noStrike">
                        <a:solidFill>
                          <a:srgbClr val="666666"/>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alpha val="64800"/>
                      </a:srgbClr>
                    </a:solidFill>
                  </a:tcPr>
                </a:tc>
                <a:tc>
                  <a:txBody>
                    <a:bodyPr/>
                    <a:lstStyle/>
                    <a:p>
                      <a:pPr indent="0" lvl="0" marL="38100" marR="0" rtl="0" algn="ctr">
                        <a:lnSpc>
                          <a:spcPct val="118181"/>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Response: 4h</a:t>
                      </a:r>
                      <a:endParaRPr sz="1000" u="none" cap="none" strike="noStrike">
                        <a:solidFill>
                          <a:srgbClr val="666666"/>
                        </a:solidFill>
                        <a:latin typeface="Roboto"/>
                        <a:ea typeface="Roboto"/>
                        <a:cs typeface="Roboto"/>
                        <a:sym typeface="Roboto"/>
                      </a:endParaRPr>
                    </a:p>
                    <a:p>
                      <a:pPr indent="0" lvl="0" marL="38100" marR="0" rtl="0" algn="ctr">
                        <a:lnSpc>
                          <a:spcPct val="118181"/>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Resolution: 36h</a:t>
                      </a:r>
                      <a:endParaRPr sz="1000" u="none" cap="none" strike="noStrike">
                        <a:solidFill>
                          <a:srgbClr val="666666"/>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alpha val="64800"/>
                      </a:srgbClr>
                    </a:solidFill>
                  </a:tcPr>
                </a:tc>
              </a:tr>
              <a:tr h="333375">
                <a:tc>
                  <a:txBody>
                    <a:bodyPr/>
                    <a:lstStyle/>
                    <a:p>
                      <a:pPr indent="0" lvl="0" marL="38100" marR="0" rtl="0" algn="ctr">
                        <a:lnSpc>
                          <a:spcPct val="118181"/>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P5</a:t>
                      </a:r>
                      <a:endParaRPr b="1" sz="1000" u="none" cap="none" strike="noStrike">
                        <a:solidFill>
                          <a:srgbClr val="666666"/>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alpha val="32960"/>
                      </a:srgbClr>
                    </a:solidFill>
                  </a:tcPr>
                </a:tc>
                <a:tc>
                  <a:txBody>
                    <a:bodyPr/>
                    <a:lstStyle/>
                    <a:p>
                      <a:pPr indent="0" lvl="0" marL="38100" marR="0" rtl="0" algn="ctr">
                        <a:lnSpc>
                          <a:spcPct val="118181"/>
                        </a:lnSpc>
                        <a:spcBef>
                          <a:spcPts val="0"/>
                        </a:spcBef>
                        <a:spcAft>
                          <a:spcPts val="0"/>
                        </a:spcAft>
                        <a:buClr>
                          <a:schemeClr val="dk1"/>
                        </a:buClr>
                        <a:buSzPts val="1100"/>
                        <a:buFont typeface="Arial"/>
                        <a:buNone/>
                      </a:pPr>
                      <a:r>
                        <a:rPr lang="en-US" sz="1000" u="none" cap="none" strike="noStrike">
                          <a:solidFill>
                            <a:srgbClr val="666666"/>
                          </a:solidFill>
                          <a:latin typeface="Roboto"/>
                          <a:ea typeface="Roboto"/>
                          <a:cs typeface="Roboto"/>
                          <a:sym typeface="Roboto"/>
                        </a:rPr>
                        <a:t>Response: 8h</a:t>
                      </a:r>
                      <a:endParaRPr sz="1000" u="none" cap="none" strike="noStrike">
                        <a:solidFill>
                          <a:srgbClr val="666666"/>
                        </a:solidFill>
                        <a:latin typeface="Roboto"/>
                        <a:ea typeface="Roboto"/>
                        <a:cs typeface="Roboto"/>
                        <a:sym typeface="Roboto"/>
                      </a:endParaRPr>
                    </a:p>
                    <a:p>
                      <a:pPr indent="0" lvl="0" marL="38100" marR="0" rtl="0" algn="ctr">
                        <a:lnSpc>
                          <a:spcPct val="118181"/>
                        </a:lnSpc>
                        <a:spcBef>
                          <a:spcPts val="0"/>
                        </a:spcBef>
                        <a:spcAft>
                          <a:spcPts val="0"/>
                        </a:spcAft>
                        <a:buClr>
                          <a:schemeClr val="dk1"/>
                        </a:buClr>
                        <a:buSzPts val="1100"/>
                        <a:buFont typeface="Arial"/>
                        <a:buNone/>
                      </a:pPr>
                      <a:r>
                        <a:rPr lang="en-US" sz="1000" u="none" cap="none" strike="noStrike">
                          <a:solidFill>
                            <a:srgbClr val="666666"/>
                          </a:solidFill>
                          <a:latin typeface="Roboto"/>
                          <a:ea typeface="Roboto"/>
                          <a:cs typeface="Roboto"/>
                          <a:sym typeface="Roboto"/>
                        </a:rPr>
                        <a:t>Resolution: 48h</a:t>
                      </a:r>
                      <a:endParaRPr sz="1000" u="none" cap="none" strike="noStrike">
                        <a:solidFill>
                          <a:srgbClr val="666666"/>
                        </a:solidFill>
                        <a:latin typeface="Roboto"/>
                        <a:ea typeface="Roboto"/>
                        <a:cs typeface="Roboto"/>
                        <a:sym typeface="Roboto"/>
                      </a:endParaRPr>
                    </a:p>
                  </a:txBody>
                  <a:tcPr marT="91425" marB="91425"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alpha val="32960"/>
                      </a:srgbClr>
                    </a:solidFill>
                  </a:tcPr>
                </a:tc>
              </a:tr>
            </a:tbl>
          </a:graphicData>
        </a:graphic>
      </p:graphicFrame>
      <p:graphicFrame>
        <p:nvGraphicFramePr>
          <p:cNvPr id="1382" name="Google Shape;1382;p217"/>
          <p:cNvGraphicFramePr/>
          <p:nvPr/>
        </p:nvGraphicFramePr>
        <p:xfrm>
          <a:off x="4368725" y="1262700"/>
          <a:ext cx="3000000" cy="3000000"/>
        </p:xfrm>
        <a:graphic>
          <a:graphicData uri="http://schemas.openxmlformats.org/drawingml/2006/table">
            <a:tbl>
              <a:tblPr bandCol="1" bandRow="1">
                <a:noFill/>
                <a:tableStyleId>{08D2534F-6D8A-4C89-BC11-B3020B85202E}</a:tableStyleId>
              </a:tblPr>
              <a:tblGrid>
                <a:gridCol w="766675"/>
                <a:gridCol w="501125"/>
                <a:gridCol w="572975"/>
                <a:gridCol w="633900"/>
                <a:gridCol w="633900"/>
              </a:tblGrid>
              <a:tr h="260250">
                <a:tc gridSpan="2" rowSpan="2">
                  <a:txBody>
                    <a:bodyPr/>
                    <a:lstStyle/>
                    <a:p>
                      <a:pPr indent="0" lvl="0" marL="0" marR="0" rtl="0" algn="ctr">
                        <a:lnSpc>
                          <a:spcPct val="100000"/>
                        </a:lnSpc>
                        <a:spcBef>
                          <a:spcPts val="0"/>
                        </a:spcBef>
                        <a:spcAft>
                          <a:spcPts val="0"/>
                        </a:spcAft>
                        <a:buNone/>
                      </a:pPr>
                      <a:r>
                        <a:rPr lang="en-US" sz="1200" u="none" cap="none" strike="noStrike">
                          <a:solidFill>
                            <a:srgbClr val="425DA7"/>
                          </a:solidFill>
                          <a:latin typeface="Roboto"/>
                          <a:ea typeface="Roboto"/>
                          <a:cs typeface="Roboto"/>
                          <a:sym typeface="Roboto"/>
                        </a:rPr>
                        <a:t>Priority Matrix</a:t>
                      </a:r>
                      <a:endParaRPr sz="1200" u="none" cap="none" strike="noStrike">
                        <a:solidFill>
                          <a:srgbClr val="425DA7"/>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rowSpan="2" hMerge="1"/>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100" u="none" cap="none" strike="noStrike">
                          <a:solidFill>
                            <a:srgbClr val="FFFFFF"/>
                          </a:solidFill>
                          <a:latin typeface="Roboto"/>
                          <a:ea typeface="Roboto"/>
                          <a:cs typeface="Roboto"/>
                          <a:sym typeface="Roboto"/>
                        </a:rPr>
                        <a:t>Impact</a:t>
                      </a:r>
                      <a:endParaRPr b="1" sz="1100" u="none" cap="none" strike="noStrike">
                        <a:solidFill>
                          <a:srgbClr val="FFFFFF"/>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25DA7"/>
                    </a:solidFill>
                  </a:tcPr>
                </a:tc>
                <a:tc hMerge="1"/>
                <a:tc hMerge="1"/>
              </a:tr>
              <a:tr h="260250">
                <a:tc gridSpan="2" vMerge="1"/>
                <a:tc hMerge="1" vMerge="1"/>
                <a:tc>
                  <a:txBody>
                    <a:bodyPr/>
                    <a:lstStyle/>
                    <a:p>
                      <a:pPr indent="0" lvl="0" marL="0" marR="0" rtl="0" algn="ctr">
                        <a:lnSpc>
                          <a:spcPct val="100000"/>
                        </a:lnSpc>
                        <a:spcBef>
                          <a:spcPts val="0"/>
                        </a:spcBef>
                        <a:spcAft>
                          <a:spcPts val="0"/>
                        </a:spcAft>
                        <a:buClr>
                          <a:srgbClr val="000000"/>
                        </a:buClr>
                        <a:buSzPts val="1200"/>
                        <a:buFont typeface="Arial"/>
                        <a:buNone/>
                      </a:pPr>
                      <a:r>
                        <a:rPr b="1" lang="en-US" sz="1100" u="none" cap="none" strike="noStrike">
                          <a:solidFill>
                            <a:srgbClr val="666666"/>
                          </a:solidFill>
                          <a:latin typeface="Roboto"/>
                          <a:ea typeface="Roboto"/>
                          <a:cs typeface="Roboto"/>
                          <a:sym typeface="Roboto"/>
                        </a:rPr>
                        <a:t>P1</a:t>
                      </a:r>
                      <a:endParaRPr sz="1100" u="none" cap="none" strike="noStrike">
                        <a:solidFill>
                          <a:srgbClr val="666666"/>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100" u="none" cap="none" strike="noStrike">
                          <a:solidFill>
                            <a:srgbClr val="666666"/>
                          </a:solidFill>
                          <a:latin typeface="Roboto"/>
                          <a:ea typeface="Roboto"/>
                          <a:cs typeface="Roboto"/>
                          <a:sym typeface="Roboto"/>
                        </a:rPr>
                        <a:t>P2</a:t>
                      </a:r>
                      <a:endParaRPr sz="1100" u="none" cap="none" strike="noStrike">
                        <a:solidFill>
                          <a:srgbClr val="666666"/>
                        </a:solidFill>
                        <a:latin typeface="Roboto"/>
                        <a:ea typeface="Roboto"/>
                        <a:cs typeface="Roboto"/>
                        <a:sym typeface="Roboto"/>
                      </a:endParaRPr>
                    </a:p>
                  </a:txBody>
                  <a:tcPr marT="9525" marB="9525"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100" u="none" cap="none" strike="noStrike">
                          <a:solidFill>
                            <a:srgbClr val="666666"/>
                          </a:solidFill>
                          <a:latin typeface="Roboto"/>
                          <a:ea typeface="Roboto"/>
                          <a:cs typeface="Roboto"/>
                          <a:sym typeface="Roboto"/>
                        </a:rPr>
                        <a:t>P3</a:t>
                      </a:r>
                      <a:endParaRPr sz="1100" u="none" cap="none" strike="noStrike">
                        <a:solidFill>
                          <a:srgbClr val="666666"/>
                        </a:solidFill>
                        <a:latin typeface="Roboto"/>
                        <a:ea typeface="Roboto"/>
                        <a:cs typeface="Roboto"/>
                        <a:sym typeface="Roboto"/>
                      </a:endParaRPr>
                    </a:p>
                  </a:txBody>
                  <a:tcPr marT="9525" marB="9525"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r h="223425">
                <a:tc rowSpan="3">
                  <a:txBody>
                    <a:bodyPr/>
                    <a:lstStyle/>
                    <a:p>
                      <a:pPr indent="0" lvl="0" marL="0" marR="0" rtl="0" algn="l">
                        <a:lnSpc>
                          <a:spcPct val="100000"/>
                        </a:lnSpc>
                        <a:spcBef>
                          <a:spcPts val="0"/>
                        </a:spcBef>
                        <a:spcAft>
                          <a:spcPts val="0"/>
                        </a:spcAft>
                        <a:buClr>
                          <a:srgbClr val="000000"/>
                        </a:buClr>
                        <a:buSzPts val="1200"/>
                        <a:buFont typeface="Arial"/>
                        <a:buNone/>
                      </a:pPr>
                      <a:r>
                        <a:rPr b="1" lang="en-US" sz="1100" u="none" cap="none" strike="noStrike">
                          <a:solidFill>
                            <a:srgbClr val="FFFFFF"/>
                          </a:solidFill>
                          <a:latin typeface="Roboto"/>
                          <a:ea typeface="Roboto"/>
                          <a:cs typeface="Roboto"/>
                          <a:sym typeface="Roboto"/>
                        </a:rPr>
                        <a:t>Urgency</a:t>
                      </a:r>
                      <a:endParaRPr b="1" sz="1100" u="none" cap="none" strike="noStrike">
                        <a:solidFill>
                          <a:srgbClr val="FFFFFF"/>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25DA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100" u="none" cap="none" strike="noStrike">
                          <a:solidFill>
                            <a:srgbClr val="666666"/>
                          </a:solidFill>
                          <a:latin typeface="Roboto"/>
                          <a:ea typeface="Roboto"/>
                          <a:cs typeface="Roboto"/>
                          <a:sym typeface="Roboto"/>
                        </a:rPr>
                        <a:t>P1</a:t>
                      </a:r>
                      <a:endParaRPr sz="1100" u="none" cap="none" strike="noStrike">
                        <a:solidFill>
                          <a:srgbClr val="666666"/>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100" u="none" cap="none" strike="noStrike">
                          <a:solidFill>
                            <a:srgbClr val="666666"/>
                          </a:solidFill>
                          <a:latin typeface="Roboto"/>
                          <a:ea typeface="Roboto"/>
                          <a:cs typeface="Roboto"/>
                          <a:sym typeface="Roboto"/>
                        </a:rPr>
                        <a:t>P1</a:t>
                      </a:r>
                      <a:endParaRPr sz="1100" u="none" cap="none" strike="noStrike">
                        <a:solidFill>
                          <a:srgbClr val="666666"/>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alpha val="62570"/>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100" u="none" cap="none" strike="noStrike">
                          <a:solidFill>
                            <a:srgbClr val="666666"/>
                          </a:solidFill>
                          <a:latin typeface="Roboto"/>
                          <a:ea typeface="Roboto"/>
                          <a:cs typeface="Roboto"/>
                          <a:sym typeface="Roboto"/>
                        </a:rPr>
                        <a:t>P2</a:t>
                      </a:r>
                      <a:endParaRPr sz="1100" u="none" cap="none" strike="noStrike">
                        <a:solidFill>
                          <a:srgbClr val="666666"/>
                        </a:solidFill>
                        <a:latin typeface="Roboto"/>
                        <a:ea typeface="Roboto"/>
                        <a:cs typeface="Roboto"/>
                        <a:sym typeface="Roboto"/>
                      </a:endParaRPr>
                    </a:p>
                  </a:txBody>
                  <a:tcPr marT="9525" marB="9525"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alpha val="62570"/>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100" u="none" cap="none" strike="noStrike">
                          <a:solidFill>
                            <a:srgbClr val="666666"/>
                          </a:solidFill>
                          <a:latin typeface="Roboto"/>
                          <a:ea typeface="Roboto"/>
                          <a:cs typeface="Roboto"/>
                          <a:sym typeface="Roboto"/>
                        </a:rPr>
                        <a:t>P3</a:t>
                      </a:r>
                      <a:endParaRPr sz="1100" u="none" cap="none" strike="noStrike">
                        <a:solidFill>
                          <a:srgbClr val="666666"/>
                        </a:solidFill>
                        <a:latin typeface="Roboto"/>
                        <a:ea typeface="Roboto"/>
                        <a:cs typeface="Roboto"/>
                        <a:sym typeface="Roboto"/>
                      </a:endParaRPr>
                    </a:p>
                  </a:txBody>
                  <a:tcPr marT="9525" marB="9525"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alpha val="62570"/>
                      </a:srgbClr>
                    </a:solidFill>
                  </a:tcPr>
                </a:tc>
              </a:tr>
              <a:tr h="195175">
                <a:tc vMerge="1"/>
                <a:tc>
                  <a:txBody>
                    <a:bodyPr/>
                    <a:lstStyle/>
                    <a:p>
                      <a:pPr indent="0" lvl="0" marL="0" marR="0" rtl="0" algn="ctr">
                        <a:lnSpc>
                          <a:spcPct val="100000"/>
                        </a:lnSpc>
                        <a:spcBef>
                          <a:spcPts val="0"/>
                        </a:spcBef>
                        <a:spcAft>
                          <a:spcPts val="0"/>
                        </a:spcAft>
                        <a:buClr>
                          <a:srgbClr val="000000"/>
                        </a:buClr>
                        <a:buSzPts val="1200"/>
                        <a:buFont typeface="Arial"/>
                        <a:buNone/>
                      </a:pPr>
                      <a:r>
                        <a:rPr b="1" lang="en-US" sz="1100" u="none" cap="none" strike="noStrike">
                          <a:solidFill>
                            <a:srgbClr val="666666"/>
                          </a:solidFill>
                          <a:latin typeface="Roboto"/>
                          <a:ea typeface="Roboto"/>
                          <a:cs typeface="Roboto"/>
                          <a:sym typeface="Roboto"/>
                        </a:rPr>
                        <a:t>P2</a:t>
                      </a:r>
                      <a:endParaRPr sz="1100" u="none" cap="none" strike="noStrike">
                        <a:solidFill>
                          <a:srgbClr val="666666"/>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100" u="none" cap="none" strike="noStrike">
                          <a:solidFill>
                            <a:srgbClr val="666666"/>
                          </a:solidFill>
                          <a:latin typeface="Roboto"/>
                          <a:ea typeface="Roboto"/>
                          <a:cs typeface="Roboto"/>
                          <a:sym typeface="Roboto"/>
                        </a:rPr>
                        <a:t>P2</a:t>
                      </a:r>
                      <a:endParaRPr sz="1100" u="none" cap="none" strike="noStrike">
                        <a:solidFill>
                          <a:srgbClr val="666666"/>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alpha val="62570"/>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100" u="none" cap="none" strike="noStrike">
                          <a:solidFill>
                            <a:srgbClr val="666666"/>
                          </a:solidFill>
                          <a:latin typeface="Roboto"/>
                          <a:ea typeface="Roboto"/>
                          <a:cs typeface="Roboto"/>
                          <a:sym typeface="Roboto"/>
                        </a:rPr>
                        <a:t>P3</a:t>
                      </a:r>
                      <a:endParaRPr sz="1100" u="none" cap="none" strike="noStrike">
                        <a:solidFill>
                          <a:srgbClr val="666666"/>
                        </a:solidFill>
                        <a:latin typeface="Roboto"/>
                        <a:ea typeface="Roboto"/>
                        <a:cs typeface="Roboto"/>
                        <a:sym typeface="Roboto"/>
                      </a:endParaRPr>
                    </a:p>
                  </a:txBody>
                  <a:tcPr marT="9525" marB="9525"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alpha val="62570"/>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100" u="none" cap="none" strike="noStrike">
                          <a:solidFill>
                            <a:srgbClr val="666666"/>
                          </a:solidFill>
                          <a:latin typeface="Roboto"/>
                          <a:ea typeface="Roboto"/>
                          <a:cs typeface="Roboto"/>
                          <a:sym typeface="Roboto"/>
                        </a:rPr>
                        <a:t>P4</a:t>
                      </a:r>
                      <a:endParaRPr sz="1100" u="none" cap="none" strike="noStrike">
                        <a:solidFill>
                          <a:srgbClr val="666666"/>
                        </a:solidFill>
                        <a:latin typeface="Roboto"/>
                        <a:ea typeface="Roboto"/>
                        <a:cs typeface="Roboto"/>
                        <a:sym typeface="Roboto"/>
                      </a:endParaRPr>
                    </a:p>
                  </a:txBody>
                  <a:tcPr marT="9525" marB="9525"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alpha val="62570"/>
                      </a:srgbClr>
                    </a:solidFill>
                  </a:tcPr>
                </a:tc>
              </a:tr>
              <a:tr h="286275">
                <a:tc vMerge="1"/>
                <a:tc>
                  <a:txBody>
                    <a:bodyPr/>
                    <a:lstStyle/>
                    <a:p>
                      <a:pPr indent="0" lvl="0" marL="0" marR="0" rtl="0" algn="ctr">
                        <a:lnSpc>
                          <a:spcPct val="100000"/>
                        </a:lnSpc>
                        <a:spcBef>
                          <a:spcPts val="0"/>
                        </a:spcBef>
                        <a:spcAft>
                          <a:spcPts val="0"/>
                        </a:spcAft>
                        <a:buClr>
                          <a:srgbClr val="000000"/>
                        </a:buClr>
                        <a:buSzPts val="1200"/>
                        <a:buFont typeface="Arial"/>
                        <a:buNone/>
                      </a:pPr>
                      <a:r>
                        <a:rPr b="1" lang="en-US" sz="1100" u="none" cap="none" strike="noStrike">
                          <a:solidFill>
                            <a:srgbClr val="666666"/>
                          </a:solidFill>
                          <a:latin typeface="Roboto"/>
                          <a:ea typeface="Roboto"/>
                          <a:cs typeface="Roboto"/>
                          <a:sym typeface="Roboto"/>
                        </a:rPr>
                        <a:t>P3</a:t>
                      </a:r>
                      <a:endParaRPr sz="1100" u="none" cap="none" strike="noStrike">
                        <a:solidFill>
                          <a:srgbClr val="666666"/>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100" u="none" cap="none" strike="noStrike">
                          <a:solidFill>
                            <a:srgbClr val="666666"/>
                          </a:solidFill>
                          <a:latin typeface="Roboto"/>
                          <a:ea typeface="Roboto"/>
                          <a:cs typeface="Roboto"/>
                          <a:sym typeface="Roboto"/>
                        </a:rPr>
                        <a:t>P3</a:t>
                      </a:r>
                      <a:endParaRPr sz="1100" u="none" cap="none" strike="noStrike">
                        <a:solidFill>
                          <a:srgbClr val="666666"/>
                        </a:solidFill>
                        <a:latin typeface="Roboto"/>
                        <a:ea typeface="Roboto"/>
                        <a:cs typeface="Roboto"/>
                        <a:sym typeface="Roboto"/>
                      </a:endParaRPr>
                    </a:p>
                  </a:txBody>
                  <a:tcPr marT="0" marB="0"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alpha val="62570"/>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100" u="none" cap="none" strike="noStrike">
                          <a:solidFill>
                            <a:srgbClr val="666666"/>
                          </a:solidFill>
                          <a:latin typeface="Roboto"/>
                          <a:ea typeface="Roboto"/>
                          <a:cs typeface="Roboto"/>
                          <a:sym typeface="Roboto"/>
                        </a:rPr>
                        <a:t>P4</a:t>
                      </a:r>
                      <a:endParaRPr sz="1100" u="none" cap="none" strike="noStrike">
                        <a:solidFill>
                          <a:srgbClr val="666666"/>
                        </a:solidFill>
                        <a:latin typeface="Roboto"/>
                        <a:ea typeface="Roboto"/>
                        <a:cs typeface="Roboto"/>
                        <a:sym typeface="Roboto"/>
                      </a:endParaRPr>
                    </a:p>
                  </a:txBody>
                  <a:tcPr marT="9525" marB="9525"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alpha val="62570"/>
                      </a:srgbClr>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100" u="none" cap="none" strike="noStrike">
                          <a:solidFill>
                            <a:srgbClr val="666666"/>
                          </a:solidFill>
                          <a:latin typeface="Roboto"/>
                          <a:ea typeface="Roboto"/>
                          <a:cs typeface="Roboto"/>
                          <a:sym typeface="Roboto"/>
                        </a:rPr>
                        <a:t>P5</a:t>
                      </a:r>
                      <a:endParaRPr sz="1100" u="none" cap="none" strike="noStrike">
                        <a:solidFill>
                          <a:srgbClr val="666666"/>
                        </a:solidFill>
                        <a:latin typeface="Roboto"/>
                        <a:ea typeface="Roboto"/>
                        <a:cs typeface="Roboto"/>
                        <a:sym typeface="Roboto"/>
                      </a:endParaRPr>
                    </a:p>
                  </a:txBody>
                  <a:tcPr marT="9525" marB="9525" marR="73025" marL="730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alpha val="62570"/>
                      </a:srgbClr>
                    </a:solidFill>
                  </a:tcPr>
                </a:tc>
              </a:tr>
            </a:tbl>
          </a:graphicData>
        </a:graphic>
      </p:graphicFrame>
      <p:sp>
        <p:nvSpPr>
          <p:cNvPr id="1383" name="Google Shape;1383;p217"/>
          <p:cNvSpPr txBox="1"/>
          <p:nvPr/>
        </p:nvSpPr>
        <p:spPr>
          <a:xfrm>
            <a:off x="438888" y="4579850"/>
            <a:ext cx="3108600" cy="21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000">
                <a:solidFill>
                  <a:srgbClr val="666666"/>
                </a:solidFill>
                <a:latin typeface="Roboto"/>
                <a:ea typeface="Roboto"/>
                <a:cs typeface="Roboto"/>
                <a:sym typeface="Roboto"/>
              </a:rPr>
              <a:t>*</a:t>
            </a:r>
            <a:r>
              <a:rPr i="0" lang="en-US" sz="1000" u="none" cap="none" strike="noStrike">
                <a:solidFill>
                  <a:srgbClr val="666666"/>
                </a:solidFill>
                <a:latin typeface="Roboto"/>
                <a:ea typeface="Roboto"/>
                <a:cs typeface="Roboto"/>
                <a:sym typeface="Roboto"/>
              </a:rPr>
              <a:t>SLA is calculated for service hours</a:t>
            </a:r>
            <a:endParaRPr i="0" sz="1000" u="none" cap="none" strike="noStrike">
              <a:solidFill>
                <a:srgbClr val="666666"/>
              </a:solidFill>
              <a:latin typeface="Roboto"/>
              <a:ea typeface="Roboto"/>
              <a:cs typeface="Roboto"/>
              <a:sym typeface="Roboto"/>
            </a:endParaRPr>
          </a:p>
        </p:txBody>
      </p:sp>
      <p:pic>
        <p:nvPicPr>
          <p:cNvPr id="1384" name="Google Shape;1384;p217"/>
          <p:cNvPicPr preferRelativeResize="0"/>
          <p:nvPr/>
        </p:nvPicPr>
        <p:blipFill>
          <a:blip r:embed="rId4">
            <a:alphaModFix/>
          </a:blip>
          <a:stretch>
            <a:fillRect/>
          </a:stretch>
        </p:blipFill>
        <p:spPr>
          <a:xfrm>
            <a:off x="5033500" y="2735175"/>
            <a:ext cx="3623304" cy="2057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88" name="Shape 1388"/>
        <p:cNvGrpSpPr/>
        <p:nvPr/>
      </p:nvGrpSpPr>
      <p:grpSpPr>
        <a:xfrm>
          <a:off x="0" y="0"/>
          <a:ext cx="0" cy="0"/>
          <a:chOff x="0" y="0"/>
          <a:chExt cx="0" cy="0"/>
        </a:xfrm>
      </p:grpSpPr>
      <p:sp>
        <p:nvSpPr>
          <p:cNvPr id="1389" name="Google Shape;1389;p218"/>
          <p:cNvSpPr txBox="1"/>
          <p:nvPr>
            <p:ph type="title"/>
          </p:nvPr>
        </p:nvSpPr>
        <p:spPr>
          <a:xfrm>
            <a:off x="438900" y="457200"/>
            <a:ext cx="7733400" cy="41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0" lang="en-US" sz="3000">
                <a:solidFill>
                  <a:srgbClr val="425DA7"/>
                </a:solidFill>
                <a:latin typeface="Roboto"/>
                <a:ea typeface="Roboto"/>
                <a:cs typeface="Roboto"/>
                <a:sym typeface="Roboto"/>
              </a:rPr>
              <a:t>KPIs</a:t>
            </a:r>
            <a:endParaRPr b="0" sz="3000">
              <a:solidFill>
                <a:srgbClr val="425DA7"/>
              </a:solidFill>
              <a:latin typeface="Roboto"/>
              <a:ea typeface="Roboto"/>
              <a:cs typeface="Roboto"/>
              <a:sym typeface="Roboto"/>
            </a:endParaRPr>
          </a:p>
        </p:txBody>
      </p:sp>
      <p:pic>
        <p:nvPicPr>
          <p:cNvPr id="1390" name="Google Shape;1390;p218"/>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graphicFrame>
        <p:nvGraphicFramePr>
          <p:cNvPr id="1391" name="Google Shape;1391;p218"/>
          <p:cNvGraphicFramePr/>
          <p:nvPr/>
        </p:nvGraphicFramePr>
        <p:xfrm>
          <a:off x="397125" y="1104625"/>
          <a:ext cx="3000000" cy="3000000"/>
        </p:xfrm>
        <a:graphic>
          <a:graphicData uri="http://schemas.openxmlformats.org/drawingml/2006/table">
            <a:tbl>
              <a:tblPr bandCol="1" bandRow="1">
                <a:noFill/>
                <a:tableStyleId>{08D2534F-6D8A-4C89-BC11-B3020B85202E}</a:tableStyleId>
              </a:tblPr>
              <a:tblGrid>
                <a:gridCol w="2222025"/>
                <a:gridCol w="2603675"/>
              </a:tblGrid>
              <a:tr h="356450">
                <a:tc>
                  <a:txBody>
                    <a:bodyPr/>
                    <a:lstStyle/>
                    <a:p>
                      <a:pPr indent="0" lvl="0" marL="0" marR="0" rtl="0" algn="l">
                        <a:lnSpc>
                          <a:spcPct val="100000"/>
                        </a:lnSpc>
                        <a:spcBef>
                          <a:spcPts val="0"/>
                        </a:spcBef>
                        <a:spcAft>
                          <a:spcPts val="0"/>
                        </a:spcAft>
                        <a:buClr>
                          <a:srgbClr val="000000"/>
                        </a:buClr>
                        <a:buSzPts val="1200"/>
                        <a:buFont typeface="Arial"/>
                        <a:buNone/>
                      </a:pPr>
                      <a:r>
                        <a:rPr b="1" lang="en-US" sz="1100" u="none" cap="none" strike="noStrike">
                          <a:solidFill>
                            <a:srgbClr val="FFFFFF"/>
                          </a:solidFill>
                          <a:latin typeface="Roboto"/>
                          <a:ea typeface="Roboto"/>
                          <a:cs typeface="Roboto"/>
                          <a:sym typeface="Roboto"/>
                        </a:rPr>
                        <a:t>KPI name</a:t>
                      </a:r>
                      <a:endParaRPr b="1" sz="1100" u="none" cap="none" strike="noStrike">
                        <a:solidFill>
                          <a:srgbClr val="FFFFFF"/>
                        </a:solidFill>
                        <a:latin typeface="Roboto"/>
                        <a:ea typeface="Roboto"/>
                        <a:cs typeface="Roboto"/>
                        <a:sym typeface="Roboto"/>
                      </a:endParaRPr>
                    </a:p>
                  </a:txBody>
                  <a:tcPr marT="0" marB="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25DA7"/>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100" u="none" cap="none" strike="noStrike">
                          <a:solidFill>
                            <a:srgbClr val="FFFFFF"/>
                          </a:solidFill>
                          <a:latin typeface="Roboto"/>
                          <a:ea typeface="Roboto"/>
                          <a:cs typeface="Roboto"/>
                          <a:sym typeface="Roboto"/>
                        </a:rPr>
                        <a:t>Service Level Target</a:t>
                      </a:r>
                      <a:endParaRPr b="1" sz="1100" u="none" cap="none" strike="noStrike">
                        <a:solidFill>
                          <a:srgbClr val="FFFFFF"/>
                        </a:solidFill>
                        <a:latin typeface="Roboto"/>
                        <a:ea typeface="Roboto"/>
                        <a:cs typeface="Roboto"/>
                        <a:sym typeface="Roboto"/>
                      </a:endParaRPr>
                    </a:p>
                  </a:txBody>
                  <a:tcPr marT="0" marB="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25DA7"/>
                    </a:solidFill>
                  </a:tcPr>
                </a:tc>
              </a:tr>
              <a:tr h="342900">
                <a:tc>
                  <a:txBody>
                    <a:bodyPr/>
                    <a:lstStyle/>
                    <a:p>
                      <a:pPr indent="0" lvl="0" marL="0" marR="0" rtl="0" algn="l">
                        <a:lnSpc>
                          <a:spcPct val="100000"/>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Incident Reacted within SLO Target</a:t>
                      </a:r>
                      <a:endParaRPr b="1"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 90%</a:t>
                      </a:r>
                      <a:endParaRPr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342900">
                <a:tc>
                  <a:txBody>
                    <a:bodyPr/>
                    <a:lstStyle/>
                    <a:p>
                      <a:pPr indent="0" lvl="0" marL="0" marR="0" rtl="0" algn="l">
                        <a:lnSpc>
                          <a:spcPct val="100000"/>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Incidents Resolved within SLO Target</a:t>
                      </a:r>
                      <a:endParaRPr b="1"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 85%</a:t>
                      </a:r>
                      <a:endParaRPr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342900">
                <a:tc>
                  <a:txBody>
                    <a:bodyPr/>
                    <a:lstStyle/>
                    <a:p>
                      <a:pPr indent="0" lvl="0" marL="0" marR="0" rtl="0" algn="l">
                        <a:lnSpc>
                          <a:spcPct val="100000"/>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Requested Items Open Beyond 30 days</a:t>
                      </a:r>
                      <a:endParaRPr b="1"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 10% - End user requests</a:t>
                      </a:r>
                      <a:endParaRPr sz="1000" u="none" cap="none" strike="noStrike">
                        <a:solidFill>
                          <a:srgbClr val="666666"/>
                        </a:solidFill>
                        <a:latin typeface="Roboto"/>
                        <a:ea typeface="Roboto"/>
                        <a:cs typeface="Roboto"/>
                        <a:sym typeface="Roboto"/>
                      </a:endParaRPr>
                    </a:p>
                    <a:p>
                      <a:pPr indent="0" lvl="0" marL="0" marR="0" rtl="0" algn="l">
                        <a:lnSpc>
                          <a:spcPct val="100000"/>
                        </a:lnSpc>
                        <a:spcBef>
                          <a:spcPts val="30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 50% - Application enhancement requests</a:t>
                      </a:r>
                      <a:endParaRPr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342900">
                <a:tc>
                  <a:txBody>
                    <a:bodyPr/>
                    <a:lstStyle/>
                    <a:p>
                      <a:pPr indent="0" lvl="0" marL="0" marR="0" rtl="0" algn="l">
                        <a:lnSpc>
                          <a:spcPct val="100000"/>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Requested Items Fulfilled within Delivery Objective</a:t>
                      </a:r>
                      <a:endParaRPr b="1"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 90%</a:t>
                      </a:r>
                      <a:endParaRPr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342900">
                <a:tc>
                  <a:txBody>
                    <a:bodyPr/>
                    <a:lstStyle/>
                    <a:p>
                      <a:pPr indent="0" lvl="0" marL="0" marR="0" rtl="0" algn="l">
                        <a:lnSpc>
                          <a:spcPct val="100000"/>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Problems Fully Resolved</a:t>
                      </a:r>
                      <a:endParaRPr b="1"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 90%</a:t>
                      </a:r>
                      <a:endParaRPr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342900">
                <a:tc>
                  <a:txBody>
                    <a:bodyPr/>
                    <a:lstStyle/>
                    <a:p>
                      <a:pPr indent="0" lvl="0" marL="0" marR="0" rtl="0" algn="l">
                        <a:lnSpc>
                          <a:spcPct val="100000"/>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Valid Problems</a:t>
                      </a:r>
                      <a:endParaRPr b="1"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000" u="none" cap="none" strike="noStrike">
                          <a:solidFill>
                            <a:srgbClr val="666666"/>
                          </a:solidFill>
                          <a:latin typeface="Roboto"/>
                          <a:ea typeface="Roboto"/>
                          <a:cs typeface="Roboto"/>
                          <a:sym typeface="Roboto"/>
                        </a:rPr>
                        <a:t>≥ 95%</a:t>
                      </a:r>
                      <a:endParaRPr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342900">
                <a:tc>
                  <a:txBody>
                    <a:bodyPr/>
                    <a:lstStyle/>
                    <a:p>
                      <a:pPr indent="0" lvl="0" marL="0" marR="0" rtl="0" algn="l">
                        <a:lnSpc>
                          <a:spcPct val="100000"/>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Changes Implemented by Planned End Date</a:t>
                      </a:r>
                      <a:endParaRPr b="1"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000" u="none" cap="none" strike="noStrike">
                          <a:solidFill>
                            <a:srgbClr val="666666"/>
                          </a:solidFill>
                          <a:latin typeface="Roboto"/>
                          <a:ea typeface="Roboto"/>
                          <a:cs typeface="Roboto"/>
                          <a:sym typeface="Roboto"/>
                        </a:rPr>
                        <a:t>≥ 90%</a:t>
                      </a:r>
                      <a:endParaRPr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342900">
                <a:tc>
                  <a:txBody>
                    <a:bodyPr/>
                    <a:lstStyle/>
                    <a:p>
                      <a:pPr indent="0" lvl="0" marL="0" marR="0" rtl="0" algn="l">
                        <a:lnSpc>
                          <a:spcPct val="100000"/>
                        </a:lnSpc>
                        <a:spcBef>
                          <a:spcPts val="0"/>
                        </a:spcBef>
                        <a:spcAft>
                          <a:spcPts val="0"/>
                        </a:spcAft>
                        <a:buClr>
                          <a:srgbClr val="000000"/>
                        </a:buClr>
                        <a:buSzPts val="1200"/>
                        <a:buFont typeface="Arial"/>
                        <a:buNone/>
                      </a:pPr>
                      <a:r>
                        <a:rPr b="1" lang="en-US" sz="1000" u="none" cap="none" strike="noStrike">
                          <a:solidFill>
                            <a:srgbClr val="666666"/>
                          </a:solidFill>
                          <a:latin typeface="Roboto"/>
                          <a:ea typeface="Roboto"/>
                          <a:cs typeface="Roboto"/>
                          <a:sym typeface="Roboto"/>
                        </a:rPr>
                        <a:t>Unsuccessful Changes</a:t>
                      </a:r>
                      <a:endParaRPr b="1"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000" u="none" cap="none" strike="noStrike">
                          <a:solidFill>
                            <a:srgbClr val="666666"/>
                          </a:solidFill>
                          <a:latin typeface="Roboto"/>
                          <a:ea typeface="Roboto"/>
                          <a:cs typeface="Roboto"/>
                          <a:sym typeface="Roboto"/>
                        </a:rPr>
                        <a:t>&lt; 5%</a:t>
                      </a:r>
                      <a:endParaRPr sz="1000" u="none" cap="none" strike="noStrike">
                        <a:solidFill>
                          <a:srgbClr val="666666"/>
                        </a:solidFill>
                        <a:latin typeface="Roboto"/>
                        <a:ea typeface="Roboto"/>
                        <a:cs typeface="Roboto"/>
                        <a:sym typeface="Roboto"/>
                      </a:endParaRPr>
                    </a:p>
                  </a:txBody>
                  <a:tcPr marT="45700" marB="45700" marR="730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bl>
          </a:graphicData>
        </a:graphic>
      </p:graphicFrame>
      <p:pic>
        <p:nvPicPr>
          <p:cNvPr id="1392" name="Google Shape;1392;p218"/>
          <p:cNvPicPr preferRelativeResize="0"/>
          <p:nvPr/>
        </p:nvPicPr>
        <p:blipFill>
          <a:blip r:embed="rId4">
            <a:alphaModFix/>
          </a:blip>
          <a:stretch>
            <a:fillRect/>
          </a:stretch>
        </p:blipFill>
        <p:spPr>
          <a:xfrm>
            <a:off x="5609325" y="2722277"/>
            <a:ext cx="2929024" cy="1999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83"/>
          <p:cNvSpPr txBox="1"/>
          <p:nvPr>
            <p:ph type="title"/>
          </p:nvPr>
        </p:nvSpPr>
        <p:spPr>
          <a:xfrm>
            <a:off x="388328" y="339330"/>
            <a:ext cx="7362900" cy="98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chemeClr val="dk1"/>
                </a:solidFill>
                <a:latin typeface="Arial"/>
                <a:ea typeface="Arial"/>
                <a:cs typeface="Arial"/>
                <a:sym typeface="Arial"/>
              </a:rPr>
              <a:t>Robotic Process Automation</a:t>
            </a:r>
            <a:br>
              <a:rPr b="1" i="0" lang="en-US" sz="2000" u="none" cap="none" strike="noStrike">
                <a:solidFill>
                  <a:schemeClr val="dk1"/>
                </a:solidFill>
                <a:latin typeface="Arial"/>
                <a:ea typeface="Arial"/>
                <a:cs typeface="Arial"/>
                <a:sym typeface="Arial"/>
              </a:rPr>
            </a:br>
            <a:r>
              <a:rPr b="1" i="1" lang="en-US" sz="2200" u="none" cap="none" strike="noStrike">
                <a:solidFill>
                  <a:schemeClr val="dk1"/>
                </a:solidFill>
                <a:latin typeface="Arial"/>
                <a:ea typeface="Arial"/>
                <a:cs typeface="Arial"/>
                <a:sym typeface="Arial"/>
              </a:rPr>
              <a:t>Definition</a:t>
            </a:r>
            <a:endParaRPr b="1" i="1" sz="2200" u="none" cap="none" strike="noStrike">
              <a:solidFill>
                <a:schemeClr val="dk1"/>
              </a:solidFill>
              <a:latin typeface="Arial"/>
              <a:ea typeface="Arial"/>
              <a:cs typeface="Arial"/>
              <a:sym typeface="Arial"/>
            </a:endParaRPr>
          </a:p>
        </p:txBody>
      </p:sp>
      <p:sp>
        <p:nvSpPr>
          <p:cNvPr id="965" name="Google Shape;965;p183"/>
          <p:cNvSpPr txBox="1"/>
          <p:nvPr>
            <p:ph idx="1" type="body"/>
          </p:nvPr>
        </p:nvSpPr>
        <p:spPr>
          <a:xfrm>
            <a:off x="397120" y="1354931"/>
            <a:ext cx="8354100" cy="335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obotic </a:t>
            </a:r>
            <a:r>
              <a:rPr b="1" i="0"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rocess </a:t>
            </a:r>
            <a:r>
              <a:rPr b="1" i="0" lang="en-US" sz="1800" u="none" cap="none" strike="noStrike">
                <a:solidFill>
                  <a:schemeClr val="dk1"/>
                </a:solidFill>
                <a:latin typeface="Arial"/>
                <a:ea typeface="Arial"/>
                <a:cs typeface="Arial"/>
                <a:sym typeface="Arial"/>
              </a:rPr>
              <a:t>A</a:t>
            </a:r>
            <a:r>
              <a:rPr b="0" i="0" lang="en-US" sz="1800" u="none" cap="none" strike="noStrike">
                <a:solidFill>
                  <a:schemeClr val="dk1"/>
                </a:solidFill>
                <a:latin typeface="Arial"/>
                <a:ea typeface="Arial"/>
                <a:cs typeface="Arial"/>
                <a:sym typeface="Arial"/>
              </a:rPr>
              <a:t>utomation is the automation of repetitive, rule-based, manual processes by using software ‘robots’ that ‘mimic’ the actions a human would perform on a machine. The robots can perform at scale to create a ‘virtual workforce’.</a:t>
            </a:r>
            <a:endParaRPr b="0" i="0" sz="1800" u="none" cap="none" strike="noStrike">
              <a:solidFill>
                <a:schemeClr val="dk1"/>
              </a:solidFill>
              <a:latin typeface="Arial"/>
              <a:ea typeface="Arial"/>
              <a:cs typeface="Arial"/>
              <a:sym typeface="Arial"/>
            </a:endParaRPr>
          </a:p>
        </p:txBody>
      </p:sp>
      <p:sp>
        <p:nvSpPr>
          <p:cNvPr id="966" name="Google Shape;966;p183"/>
          <p:cNvSpPr/>
          <p:nvPr/>
        </p:nvSpPr>
        <p:spPr>
          <a:xfrm>
            <a:off x="21431" y="5004197"/>
            <a:ext cx="139200" cy="278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pic>
        <p:nvPicPr>
          <p:cNvPr id="967" name="Google Shape;967;p183"/>
          <p:cNvPicPr preferRelativeResize="0"/>
          <p:nvPr/>
        </p:nvPicPr>
        <p:blipFill rotWithShape="1">
          <a:blip r:embed="rId3">
            <a:alphaModFix/>
          </a:blip>
          <a:srcRect b="0" l="0" r="0" t="0"/>
          <a:stretch/>
        </p:blipFill>
        <p:spPr>
          <a:xfrm>
            <a:off x="2357754" y="2355726"/>
            <a:ext cx="4428492" cy="24914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96" name="Shape 1396"/>
        <p:cNvGrpSpPr/>
        <p:nvPr/>
      </p:nvGrpSpPr>
      <p:grpSpPr>
        <a:xfrm>
          <a:off x="0" y="0"/>
          <a:ext cx="0" cy="0"/>
          <a:chOff x="0" y="0"/>
          <a:chExt cx="0" cy="0"/>
        </a:xfrm>
      </p:grpSpPr>
      <p:pic>
        <p:nvPicPr>
          <p:cNvPr id="1397" name="Google Shape;1397;p219"/>
          <p:cNvPicPr preferRelativeResize="0"/>
          <p:nvPr/>
        </p:nvPicPr>
        <p:blipFill rotWithShape="1">
          <a:blip r:embed="rId3">
            <a:alphaModFix/>
          </a:blip>
          <a:srcRect b="0" l="0" r="0" t="0"/>
          <a:stretch/>
        </p:blipFill>
        <p:spPr>
          <a:xfrm>
            <a:off x="7499909" y="1255988"/>
            <a:ext cx="594339" cy="594360"/>
          </a:xfrm>
          <a:prstGeom prst="rect">
            <a:avLst/>
          </a:prstGeom>
          <a:noFill/>
          <a:ln>
            <a:noFill/>
          </a:ln>
          <a:effectLst>
            <a:outerShdw blurRad="57150" rotWithShape="0" algn="bl" dir="3960000" dist="19050">
              <a:srgbClr val="EEEEEE">
                <a:alpha val="49800"/>
              </a:srgbClr>
            </a:outerShdw>
          </a:effectLst>
        </p:spPr>
      </p:pic>
      <p:pic>
        <p:nvPicPr>
          <p:cNvPr id="1398" name="Google Shape;1398;p219"/>
          <p:cNvPicPr preferRelativeResize="0"/>
          <p:nvPr/>
        </p:nvPicPr>
        <p:blipFill rotWithShape="1">
          <a:blip r:embed="rId4">
            <a:alphaModFix/>
          </a:blip>
          <a:srcRect b="0" l="0" r="0" t="0"/>
          <a:stretch/>
        </p:blipFill>
        <p:spPr>
          <a:xfrm>
            <a:off x="5831775" y="3332473"/>
            <a:ext cx="594339" cy="594360"/>
          </a:xfrm>
          <a:prstGeom prst="rect">
            <a:avLst/>
          </a:prstGeom>
          <a:noFill/>
          <a:ln>
            <a:noFill/>
          </a:ln>
          <a:effectLst>
            <a:outerShdw blurRad="57150" rotWithShape="0" algn="bl" dir="3960000" dist="19050">
              <a:srgbClr val="EEEEEE">
                <a:alpha val="49800"/>
              </a:srgbClr>
            </a:outerShdw>
          </a:effectLst>
        </p:spPr>
      </p:pic>
      <p:pic>
        <p:nvPicPr>
          <p:cNvPr id="1399" name="Google Shape;1399;p219"/>
          <p:cNvPicPr preferRelativeResize="0"/>
          <p:nvPr/>
        </p:nvPicPr>
        <p:blipFill rotWithShape="1">
          <a:blip r:embed="rId5">
            <a:alphaModFix/>
          </a:blip>
          <a:srcRect b="0" l="0" r="0" t="0"/>
          <a:stretch/>
        </p:blipFill>
        <p:spPr>
          <a:xfrm>
            <a:off x="4151376" y="1255983"/>
            <a:ext cx="594339" cy="594360"/>
          </a:xfrm>
          <a:prstGeom prst="rect">
            <a:avLst/>
          </a:prstGeom>
          <a:noFill/>
          <a:ln>
            <a:noFill/>
          </a:ln>
          <a:effectLst>
            <a:outerShdw blurRad="57150" rotWithShape="0" algn="bl" dir="3960000" dist="19050">
              <a:srgbClr val="EEEEEE">
                <a:alpha val="49800"/>
              </a:srgbClr>
            </a:outerShdw>
          </a:effectLst>
        </p:spPr>
      </p:pic>
      <p:pic>
        <p:nvPicPr>
          <p:cNvPr descr="A person wearing a suit and tie smiling at the camera&#10;&#10;Description automatically generated" id="1400" name="Google Shape;1400;p219"/>
          <p:cNvPicPr preferRelativeResize="0"/>
          <p:nvPr/>
        </p:nvPicPr>
        <p:blipFill rotWithShape="1">
          <a:blip r:embed="rId6">
            <a:alphaModFix/>
          </a:blip>
          <a:srcRect b="12502" l="10063" r="10063" t="12495"/>
          <a:stretch/>
        </p:blipFill>
        <p:spPr>
          <a:xfrm>
            <a:off x="2445569" y="3332468"/>
            <a:ext cx="594339" cy="594360"/>
          </a:xfrm>
          <a:prstGeom prst="rect">
            <a:avLst/>
          </a:prstGeom>
          <a:noFill/>
          <a:ln>
            <a:noFill/>
          </a:ln>
          <a:effectLst>
            <a:outerShdw blurRad="57150" rotWithShape="0" algn="bl" dir="3960000" dist="19050">
              <a:srgbClr val="EEEEEE">
                <a:alpha val="49800"/>
              </a:srgbClr>
            </a:outerShdw>
          </a:effectLst>
        </p:spPr>
      </p:pic>
      <p:sp>
        <p:nvSpPr>
          <p:cNvPr id="1401" name="Google Shape;1401;p219"/>
          <p:cNvSpPr txBox="1"/>
          <p:nvPr>
            <p:ph type="title"/>
          </p:nvPr>
        </p:nvSpPr>
        <p:spPr>
          <a:xfrm>
            <a:off x="438900" y="457200"/>
            <a:ext cx="82113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0" lang="en-US" sz="3000">
                <a:solidFill>
                  <a:srgbClr val="425DA7"/>
                </a:solidFill>
                <a:latin typeface="Roboto"/>
                <a:ea typeface="Roboto"/>
                <a:cs typeface="Roboto"/>
                <a:sym typeface="Roboto"/>
              </a:rPr>
              <a:t>Escalation Path / Main contacts</a:t>
            </a:r>
            <a:endParaRPr b="0" sz="3000">
              <a:solidFill>
                <a:srgbClr val="425DA7"/>
              </a:solidFill>
              <a:latin typeface="Roboto"/>
              <a:ea typeface="Roboto"/>
              <a:cs typeface="Roboto"/>
              <a:sym typeface="Roboto"/>
            </a:endParaRPr>
          </a:p>
        </p:txBody>
      </p:sp>
      <p:pic>
        <p:nvPicPr>
          <p:cNvPr id="1402" name="Google Shape;1402;p219"/>
          <p:cNvPicPr preferRelativeResize="0"/>
          <p:nvPr/>
        </p:nvPicPr>
        <p:blipFill rotWithShape="1">
          <a:blip r:embed="rId7">
            <a:alphaModFix/>
          </a:blip>
          <a:srcRect b="0" l="0" r="0" t="0"/>
          <a:stretch/>
        </p:blipFill>
        <p:spPr>
          <a:xfrm>
            <a:off x="8172400" y="135731"/>
            <a:ext cx="735600" cy="490500"/>
          </a:xfrm>
          <a:prstGeom prst="rect">
            <a:avLst/>
          </a:prstGeom>
          <a:noFill/>
          <a:ln>
            <a:noFill/>
          </a:ln>
        </p:spPr>
      </p:pic>
      <p:pic>
        <p:nvPicPr>
          <p:cNvPr id="1403" name="Google Shape;1403;p219"/>
          <p:cNvPicPr preferRelativeResize="0"/>
          <p:nvPr/>
        </p:nvPicPr>
        <p:blipFill rotWithShape="1">
          <a:blip r:embed="rId8">
            <a:alphaModFix/>
          </a:blip>
          <a:srcRect b="0" l="0" r="0" t="0"/>
          <a:stretch/>
        </p:blipFill>
        <p:spPr>
          <a:xfrm>
            <a:off x="585325" y="2982300"/>
            <a:ext cx="8558675" cy="257275"/>
          </a:xfrm>
          <a:prstGeom prst="rect">
            <a:avLst/>
          </a:prstGeom>
          <a:noFill/>
          <a:ln>
            <a:noFill/>
          </a:ln>
        </p:spPr>
      </p:pic>
      <p:sp>
        <p:nvSpPr>
          <p:cNvPr id="1404" name="Google Shape;1404;p219"/>
          <p:cNvSpPr txBox="1"/>
          <p:nvPr/>
        </p:nvSpPr>
        <p:spPr>
          <a:xfrm>
            <a:off x="758025" y="3108960"/>
            <a:ext cx="587700" cy="81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US" sz="3600" u="none" cap="none" strike="noStrike">
                <a:solidFill>
                  <a:srgbClr val="6D9EEB"/>
                </a:solidFill>
                <a:latin typeface="Lato"/>
                <a:ea typeface="Lato"/>
                <a:cs typeface="Lato"/>
                <a:sym typeface="Lato"/>
              </a:rPr>
              <a:t>1</a:t>
            </a:r>
            <a:endParaRPr/>
          </a:p>
        </p:txBody>
      </p:sp>
      <p:cxnSp>
        <p:nvCxnSpPr>
          <p:cNvPr id="1405" name="Google Shape;1405;p219"/>
          <p:cNvCxnSpPr/>
          <p:nvPr/>
        </p:nvCxnSpPr>
        <p:spPr>
          <a:xfrm>
            <a:off x="2201925" y="1175525"/>
            <a:ext cx="0" cy="3679800"/>
          </a:xfrm>
          <a:prstGeom prst="straightConnector1">
            <a:avLst/>
          </a:prstGeom>
          <a:noFill/>
          <a:ln cap="flat" cmpd="sng" w="9525">
            <a:solidFill>
              <a:srgbClr val="595959"/>
            </a:solidFill>
            <a:prstDash val="dot"/>
            <a:round/>
            <a:headEnd len="sm" w="sm" type="none"/>
            <a:tailEnd len="sm" w="sm" type="none"/>
          </a:ln>
        </p:spPr>
      </p:cxnSp>
      <p:sp>
        <p:nvSpPr>
          <p:cNvPr id="1406" name="Google Shape;1406;p219"/>
          <p:cNvSpPr txBox="1"/>
          <p:nvPr/>
        </p:nvSpPr>
        <p:spPr>
          <a:xfrm>
            <a:off x="2268801" y="2340864"/>
            <a:ext cx="876600" cy="743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US" sz="3600" u="none" cap="none" strike="noStrike">
                <a:solidFill>
                  <a:srgbClr val="6D9EEB"/>
                </a:solidFill>
                <a:latin typeface="Lato"/>
                <a:ea typeface="Lato"/>
                <a:cs typeface="Lato"/>
                <a:sym typeface="Lato"/>
              </a:rPr>
              <a:t>2</a:t>
            </a:r>
            <a:endParaRPr/>
          </a:p>
        </p:txBody>
      </p:sp>
      <p:cxnSp>
        <p:nvCxnSpPr>
          <p:cNvPr id="1407" name="Google Shape;1407;p219"/>
          <p:cNvCxnSpPr/>
          <p:nvPr/>
        </p:nvCxnSpPr>
        <p:spPr>
          <a:xfrm>
            <a:off x="3892038" y="1175525"/>
            <a:ext cx="0" cy="3743100"/>
          </a:xfrm>
          <a:prstGeom prst="straightConnector1">
            <a:avLst/>
          </a:prstGeom>
          <a:noFill/>
          <a:ln cap="flat" cmpd="sng" w="9525">
            <a:solidFill>
              <a:srgbClr val="595959"/>
            </a:solidFill>
            <a:prstDash val="dot"/>
            <a:round/>
            <a:headEnd len="sm" w="sm" type="none"/>
            <a:tailEnd len="sm" w="sm" type="none"/>
          </a:ln>
        </p:spPr>
      </p:cxnSp>
      <p:sp>
        <p:nvSpPr>
          <p:cNvPr id="1408" name="Google Shape;1408;p219"/>
          <p:cNvSpPr txBox="1"/>
          <p:nvPr/>
        </p:nvSpPr>
        <p:spPr>
          <a:xfrm>
            <a:off x="4109063" y="3108960"/>
            <a:ext cx="587700" cy="81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US" sz="3600" u="none" cap="none" strike="noStrike">
                <a:solidFill>
                  <a:srgbClr val="6D9EEB"/>
                </a:solidFill>
                <a:latin typeface="Lato"/>
                <a:ea typeface="Lato"/>
                <a:cs typeface="Lato"/>
                <a:sym typeface="Lato"/>
              </a:rPr>
              <a:t>3</a:t>
            </a:r>
            <a:endParaRPr/>
          </a:p>
        </p:txBody>
      </p:sp>
      <p:cxnSp>
        <p:nvCxnSpPr>
          <p:cNvPr id="1409" name="Google Shape;1409;p219"/>
          <p:cNvCxnSpPr/>
          <p:nvPr/>
        </p:nvCxnSpPr>
        <p:spPr>
          <a:xfrm>
            <a:off x="5582150" y="1175525"/>
            <a:ext cx="0" cy="3795300"/>
          </a:xfrm>
          <a:prstGeom prst="straightConnector1">
            <a:avLst/>
          </a:prstGeom>
          <a:noFill/>
          <a:ln cap="flat" cmpd="sng" w="9525">
            <a:solidFill>
              <a:srgbClr val="595959"/>
            </a:solidFill>
            <a:prstDash val="dot"/>
            <a:round/>
            <a:headEnd len="sm" w="sm" type="none"/>
            <a:tailEnd len="sm" w="sm" type="none"/>
          </a:ln>
        </p:spPr>
      </p:cxnSp>
      <p:sp>
        <p:nvSpPr>
          <p:cNvPr id="1410" name="Google Shape;1410;p219"/>
          <p:cNvSpPr txBox="1"/>
          <p:nvPr/>
        </p:nvSpPr>
        <p:spPr>
          <a:xfrm>
            <a:off x="5660136" y="2340864"/>
            <a:ext cx="876600" cy="743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US" sz="3600" u="none" cap="none" strike="noStrike">
                <a:solidFill>
                  <a:srgbClr val="6D9EEB"/>
                </a:solidFill>
                <a:latin typeface="Lato"/>
                <a:ea typeface="Lato"/>
                <a:cs typeface="Lato"/>
                <a:sym typeface="Lato"/>
              </a:rPr>
              <a:t>4</a:t>
            </a:r>
            <a:endParaRPr/>
          </a:p>
        </p:txBody>
      </p:sp>
      <p:sp>
        <p:nvSpPr>
          <p:cNvPr id="1411" name="Google Shape;1411;p219"/>
          <p:cNvSpPr txBox="1"/>
          <p:nvPr/>
        </p:nvSpPr>
        <p:spPr>
          <a:xfrm>
            <a:off x="7499850" y="3108960"/>
            <a:ext cx="587700" cy="81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US" sz="3600" u="none" cap="none" strike="noStrike">
                <a:solidFill>
                  <a:srgbClr val="6D9EEB"/>
                </a:solidFill>
                <a:latin typeface="Lato"/>
                <a:ea typeface="Lato"/>
                <a:cs typeface="Lato"/>
                <a:sym typeface="Lato"/>
              </a:rPr>
              <a:t>5</a:t>
            </a:r>
            <a:endParaRPr/>
          </a:p>
        </p:txBody>
      </p:sp>
      <p:cxnSp>
        <p:nvCxnSpPr>
          <p:cNvPr id="1412" name="Google Shape;1412;p219"/>
          <p:cNvCxnSpPr/>
          <p:nvPr/>
        </p:nvCxnSpPr>
        <p:spPr>
          <a:xfrm>
            <a:off x="7272263" y="1175525"/>
            <a:ext cx="0" cy="3679800"/>
          </a:xfrm>
          <a:prstGeom prst="straightConnector1">
            <a:avLst/>
          </a:prstGeom>
          <a:noFill/>
          <a:ln cap="flat" cmpd="sng" w="9525">
            <a:solidFill>
              <a:srgbClr val="595959"/>
            </a:solidFill>
            <a:prstDash val="dot"/>
            <a:round/>
            <a:headEnd len="sm" w="sm" type="none"/>
            <a:tailEnd len="sm" w="sm" type="none"/>
          </a:ln>
        </p:spPr>
      </p:cxnSp>
      <p:cxnSp>
        <p:nvCxnSpPr>
          <p:cNvPr id="1413" name="Google Shape;1413;p219"/>
          <p:cNvCxnSpPr/>
          <p:nvPr/>
        </p:nvCxnSpPr>
        <p:spPr>
          <a:xfrm>
            <a:off x="802900" y="3099825"/>
            <a:ext cx="0" cy="511200"/>
          </a:xfrm>
          <a:prstGeom prst="straightConnector1">
            <a:avLst/>
          </a:prstGeom>
          <a:noFill/>
          <a:ln cap="flat" cmpd="sng" w="19050">
            <a:solidFill>
              <a:srgbClr val="6D9EEB"/>
            </a:solidFill>
            <a:prstDash val="solid"/>
            <a:round/>
            <a:headEnd len="sm" w="sm" type="none"/>
            <a:tailEnd len="lg" w="lg" type="oval"/>
          </a:ln>
        </p:spPr>
      </p:cxnSp>
      <p:cxnSp>
        <p:nvCxnSpPr>
          <p:cNvPr id="1414" name="Google Shape;1414;p219"/>
          <p:cNvCxnSpPr/>
          <p:nvPr/>
        </p:nvCxnSpPr>
        <p:spPr>
          <a:xfrm>
            <a:off x="7561125" y="3099825"/>
            <a:ext cx="0" cy="511200"/>
          </a:xfrm>
          <a:prstGeom prst="straightConnector1">
            <a:avLst/>
          </a:prstGeom>
          <a:noFill/>
          <a:ln cap="flat" cmpd="sng" w="19050">
            <a:solidFill>
              <a:srgbClr val="6D9EEB"/>
            </a:solidFill>
            <a:prstDash val="solid"/>
            <a:round/>
            <a:headEnd len="sm" w="sm" type="none"/>
            <a:tailEnd len="lg" w="lg" type="oval"/>
          </a:ln>
        </p:spPr>
      </p:cxnSp>
      <p:cxnSp>
        <p:nvCxnSpPr>
          <p:cNvPr id="1415" name="Google Shape;1415;p219"/>
          <p:cNvCxnSpPr/>
          <p:nvPr/>
        </p:nvCxnSpPr>
        <p:spPr>
          <a:xfrm rot="10800000">
            <a:off x="2459151" y="2576475"/>
            <a:ext cx="0" cy="523500"/>
          </a:xfrm>
          <a:prstGeom prst="straightConnector1">
            <a:avLst/>
          </a:prstGeom>
          <a:noFill/>
          <a:ln cap="flat" cmpd="sng" w="19050">
            <a:solidFill>
              <a:srgbClr val="6D9EEB"/>
            </a:solidFill>
            <a:prstDash val="solid"/>
            <a:round/>
            <a:headEnd len="sm" w="sm" type="none"/>
            <a:tailEnd len="lg" w="lg" type="oval"/>
          </a:ln>
        </p:spPr>
      </p:cxnSp>
      <p:cxnSp>
        <p:nvCxnSpPr>
          <p:cNvPr id="1416" name="Google Shape;1416;p219"/>
          <p:cNvCxnSpPr/>
          <p:nvPr/>
        </p:nvCxnSpPr>
        <p:spPr>
          <a:xfrm>
            <a:off x="4151363" y="3099825"/>
            <a:ext cx="0" cy="511200"/>
          </a:xfrm>
          <a:prstGeom prst="straightConnector1">
            <a:avLst/>
          </a:prstGeom>
          <a:noFill/>
          <a:ln cap="flat" cmpd="sng" w="19050">
            <a:solidFill>
              <a:srgbClr val="6D9EEB"/>
            </a:solidFill>
            <a:prstDash val="solid"/>
            <a:round/>
            <a:headEnd len="sm" w="sm" type="none"/>
            <a:tailEnd len="lg" w="lg" type="oval"/>
          </a:ln>
        </p:spPr>
      </p:cxnSp>
      <p:cxnSp>
        <p:nvCxnSpPr>
          <p:cNvPr id="1417" name="Google Shape;1417;p219"/>
          <p:cNvCxnSpPr/>
          <p:nvPr/>
        </p:nvCxnSpPr>
        <p:spPr>
          <a:xfrm rot="10800000">
            <a:off x="5841286" y="2576475"/>
            <a:ext cx="0" cy="523500"/>
          </a:xfrm>
          <a:prstGeom prst="straightConnector1">
            <a:avLst/>
          </a:prstGeom>
          <a:noFill/>
          <a:ln cap="flat" cmpd="sng" w="19050">
            <a:solidFill>
              <a:srgbClr val="6D9EEB"/>
            </a:solidFill>
            <a:prstDash val="solid"/>
            <a:round/>
            <a:headEnd len="sm" w="sm" type="none"/>
            <a:tailEnd len="lg" w="lg" type="oval"/>
          </a:ln>
        </p:spPr>
      </p:cxnSp>
      <p:sp>
        <p:nvSpPr>
          <p:cNvPr id="1418" name="Google Shape;1418;p219"/>
          <p:cNvSpPr txBox="1"/>
          <p:nvPr/>
        </p:nvSpPr>
        <p:spPr>
          <a:xfrm>
            <a:off x="699525" y="2082425"/>
            <a:ext cx="1385700" cy="69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350"/>
              <a:buFont typeface="Arial"/>
              <a:buNone/>
            </a:pPr>
            <a:r>
              <a:rPr b="1" lang="en-US" sz="1000">
                <a:solidFill>
                  <a:srgbClr val="425DA7"/>
                </a:solidFill>
                <a:highlight>
                  <a:schemeClr val="lt1"/>
                </a:highlight>
                <a:latin typeface="Roboto"/>
                <a:ea typeface="Roboto"/>
                <a:cs typeface="Roboto"/>
                <a:sym typeface="Roboto"/>
              </a:rPr>
              <a:t>1st Level</a:t>
            </a:r>
            <a:endParaRPr b="1" sz="1000">
              <a:solidFill>
                <a:srgbClr val="425DA7"/>
              </a:solidFill>
              <a:highlight>
                <a:schemeClr val="lt1"/>
              </a:highlight>
              <a:latin typeface="Roboto"/>
              <a:ea typeface="Roboto"/>
              <a:cs typeface="Roboto"/>
              <a:sym typeface="Roboto"/>
            </a:endParaRPr>
          </a:p>
          <a:p>
            <a:pPr indent="0" lvl="0" marL="0" rtl="0" algn="l">
              <a:spcBef>
                <a:spcPts val="200"/>
              </a:spcBef>
              <a:spcAft>
                <a:spcPts val="0"/>
              </a:spcAft>
              <a:buClr>
                <a:schemeClr val="dk1"/>
              </a:buClr>
              <a:buSzPts val="1350"/>
              <a:buFont typeface="Arial"/>
              <a:buNone/>
            </a:pPr>
            <a:r>
              <a:rPr lang="en-US" sz="1000">
                <a:solidFill>
                  <a:srgbClr val="666666"/>
                </a:solidFill>
                <a:highlight>
                  <a:schemeClr val="lt1"/>
                </a:highlight>
                <a:latin typeface="Roboto"/>
                <a:ea typeface="Roboto"/>
                <a:cs typeface="Roboto"/>
                <a:sym typeface="Roboto"/>
              </a:rPr>
              <a:t>Application Service Delivery Manager</a:t>
            </a:r>
            <a:endParaRPr sz="1000">
              <a:solidFill>
                <a:srgbClr val="666666"/>
              </a:solidFill>
              <a:highlight>
                <a:schemeClr val="lt1"/>
              </a:highlight>
              <a:latin typeface="Roboto"/>
              <a:ea typeface="Roboto"/>
              <a:cs typeface="Roboto"/>
              <a:sym typeface="Roboto"/>
            </a:endParaRPr>
          </a:p>
          <a:p>
            <a:pPr indent="0" lvl="0" marL="0" rtl="0" algn="l">
              <a:spcBef>
                <a:spcPts val="200"/>
              </a:spcBef>
              <a:spcAft>
                <a:spcPts val="200"/>
              </a:spcAft>
              <a:buClr>
                <a:schemeClr val="dk1"/>
              </a:buClr>
              <a:buSzPts val="1350"/>
              <a:buFont typeface="Arial"/>
              <a:buNone/>
            </a:pPr>
            <a:r>
              <a:rPr b="1" lang="en-US" sz="1000">
                <a:solidFill>
                  <a:srgbClr val="666666"/>
                </a:solidFill>
                <a:highlight>
                  <a:schemeClr val="lt1"/>
                </a:highlight>
                <a:latin typeface="Roboto"/>
                <a:ea typeface="Roboto"/>
                <a:cs typeface="Roboto"/>
                <a:sym typeface="Roboto"/>
              </a:rPr>
              <a:t>To be provided by application team</a:t>
            </a:r>
            <a:endParaRPr b="1" sz="1000">
              <a:solidFill>
                <a:srgbClr val="666666"/>
              </a:solidFill>
              <a:highlight>
                <a:srgbClr val="FFFFFF"/>
              </a:highlight>
              <a:latin typeface="Roboto"/>
              <a:ea typeface="Roboto"/>
              <a:cs typeface="Roboto"/>
              <a:sym typeface="Roboto"/>
            </a:endParaRPr>
          </a:p>
        </p:txBody>
      </p:sp>
      <p:sp>
        <p:nvSpPr>
          <p:cNvPr id="1419" name="Google Shape;1419;p219"/>
          <p:cNvSpPr/>
          <p:nvPr/>
        </p:nvSpPr>
        <p:spPr>
          <a:xfrm>
            <a:off x="802911" y="1256000"/>
            <a:ext cx="594300" cy="594300"/>
          </a:xfrm>
          <a:prstGeom prst="rect">
            <a:avLst/>
          </a:prstGeom>
          <a:solidFill>
            <a:schemeClr val="lt2"/>
          </a:solidFill>
          <a:ln>
            <a:noFill/>
          </a:ln>
          <a:effectLst>
            <a:outerShdw blurRad="57150" rotWithShape="0" algn="bl" dir="3960000" dist="19050">
              <a:srgbClr val="EEEEEE">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19"/>
          <p:cNvSpPr txBox="1"/>
          <p:nvPr/>
        </p:nvSpPr>
        <p:spPr>
          <a:xfrm>
            <a:off x="4044250" y="2082425"/>
            <a:ext cx="1385700" cy="69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350"/>
              <a:buFont typeface="Arial"/>
              <a:buNone/>
            </a:pPr>
            <a:r>
              <a:rPr b="1" lang="en-US" sz="1000">
                <a:solidFill>
                  <a:srgbClr val="425DA7"/>
                </a:solidFill>
                <a:highlight>
                  <a:schemeClr val="lt1"/>
                </a:highlight>
                <a:latin typeface="Roboto"/>
                <a:ea typeface="Roboto"/>
                <a:cs typeface="Roboto"/>
                <a:sym typeface="Roboto"/>
              </a:rPr>
              <a:t>3rd Level</a:t>
            </a:r>
            <a:endParaRPr b="1" sz="1000">
              <a:solidFill>
                <a:srgbClr val="425DA7"/>
              </a:solidFill>
              <a:highlight>
                <a:schemeClr val="lt1"/>
              </a:highlight>
              <a:latin typeface="Roboto"/>
              <a:ea typeface="Roboto"/>
              <a:cs typeface="Roboto"/>
              <a:sym typeface="Roboto"/>
            </a:endParaRPr>
          </a:p>
          <a:p>
            <a:pPr indent="0" lvl="0" marL="0" rtl="0" algn="l">
              <a:spcBef>
                <a:spcPts val="200"/>
              </a:spcBef>
              <a:spcAft>
                <a:spcPts val="0"/>
              </a:spcAft>
              <a:buClr>
                <a:schemeClr val="dk1"/>
              </a:buClr>
              <a:buSzPts val="1350"/>
              <a:buFont typeface="Arial"/>
              <a:buNone/>
            </a:pPr>
            <a:r>
              <a:rPr lang="en-US" sz="1000">
                <a:solidFill>
                  <a:srgbClr val="666666"/>
                </a:solidFill>
                <a:highlight>
                  <a:schemeClr val="lt1"/>
                </a:highlight>
                <a:latin typeface="Roboto"/>
                <a:ea typeface="Roboto"/>
                <a:cs typeface="Roboto"/>
                <a:sym typeface="Roboto"/>
              </a:rPr>
              <a:t>Workplace Automation Delivery Manager</a:t>
            </a:r>
            <a:endParaRPr sz="1000">
              <a:solidFill>
                <a:srgbClr val="666666"/>
              </a:solidFill>
              <a:highlight>
                <a:schemeClr val="lt1"/>
              </a:highlight>
              <a:latin typeface="Roboto"/>
              <a:ea typeface="Roboto"/>
              <a:cs typeface="Roboto"/>
              <a:sym typeface="Roboto"/>
            </a:endParaRPr>
          </a:p>
          <a:p>
            <a:pPr indent="0" lvl="0" marL="0" rtl="0" algn="l">
              <a:spcBef>
                <a:spcPts val="200"/>
              </a:spcBef>
              <a:spcAft>
                <a:spcPts val="200"/>
              </a:spcAft>
              <a:buClr>
                <a:schemeClr val="dk1"/>
              </a:buClr>
              <a:buSzPts val="1350"/>
              <a:buFont typeface="Arial"/>
              <a:buNone/>
            </a:pPr>
            <a:r>
              <a:rPr b="1" lang="en-US" sz="1000">
                <a:solidFill>
                  <a:srgbClr val="29B473"/>
                </a:solidFill>
                <a:highlight>
                  <a:schemeClr val="lt1"/>
                </a:highlight>
                <a:latin typeface="Roboto"/>
                <a:ea typeface="Roboto"/>
                <a:cs typeface="Roboto"/>
                <a:sym typeface="Roboto"/>
              </a:rPr>
              <a:t>Katarzyna Busse</a:t>
            </a:r>
            <a:endParaRPr b="1" sz="1000">
              <a:solidFill>
                <a:srgbClr val="29B473"/>
              </a:solidFill>
              <a:highlight>
                <a:schemeClr val="lt1"/>
              </a:highlight>
              <a:latin typeface="Roboto"/>
              <a:ea typeface="Roboto"/>
              <a:cs typeface="Roboto"/>
              <a:sym typeface="Roboto"/>
            </a:endParaRPr>
          </a:p>
        </p:txBody>
      </p:sp>
      <p:sp>
        <p:nvSpPr>
          <p:cNvPr id="1421" name="Google Shape;1421;p219"/>
          <p:cNvSpPr txBox="1"/>
          <p:nvPr/>
        </p:nvSpPr>
        <p:spPr>
          <a:xfrm>
            <a:off x="7408725" y="2082425"/>
            <a:ext cx="1385700" cy="69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350"/>
              <a:buFont typeface="Arial"/>
              <a:buNone/>
            </a:pPr>
            <a:r>
              <a:rPr b="1" lang="en-US" sz="1000">
                <a:solidFill>
                  <a:srgbClr val="425DA7"/>
                </a:solidFill>
                <a:highlight>
                  <a:schemeClr val="lt1"/>
                </a:highlight>
                <a:latin typeface="Roboto"/>
                <a:ea typeface="Roboto"/>
                <a:cs typeface="Roboto"/>
                <a:sym typeface="Roboto"/>
              </a:rPr>
              <a:t>5th Level</a:t>
            </a:r>
            <a:endParaRPr b="1" sz="1000">
              <a:solidFill>
                <a:srgbClr val="425DA7"/>
              </a:solidFill>
              <a:highlight>
                <a:schemeClr val="lt1"/>
              </a:highlight>
              <a:latin typeface="Roboto"/>
              <a:ea typeface="Roboto"/>
              <a:cs typeface="Roboto"/>
              <a:sym typeface="Roboto"/>
            </a:endParaRPr>
          </a:p>
          <a:p>
            <a:pPr indent="0" lvl="0" marL="0" rtl="0" algn="l">
              <a:spcBef>
                <a:spcPts val="200"/>
              </a:spcBef>
              <a:spcAft>
                <a:spcPts val="0"/>
              </a:spcAft>
              <a:buClr>
                <a:schemeClr val="dk1"/>
              </a:buClr>
              <a:buSzPts val="1350"/>
              <a:buFont typeface="Arial"/>
              <a:buNone/>
            </a:pPr>
            <a:r>
              <a:rPr lang="en-US" sz="1000">
                <a:solidFill>
                  <a:srgbClr val="666666"/>
                </a:solidFill>
                <a:highlight>
                  <a:schemeClr val="lt1"/>
                </a:highlight>
                <a:latin typeface="Roboto"/>
                <a:ea typeface="Roboto"/>
                <a:cs typeface="Roboto"/>
                <a:sym typeface="Roboto"/>
              </a:rPr>
              <a:t>Workplace Automation Team Head</a:t>
            </a:r>
            <a:endParaRPr sz="1000">
              <a:solidFill>
                <a:srgbClr val="666666"/>
              </a:solidFill>
              <a:highlight>
                <a:schemeClr val="lt1"/>
              </a:highlight>
              <a:latin typeface="Roboto"/>
              <a:ea typeface="Roboto"/>
              <a:cs typeface="Roboto"/>
              <a:sym typeface="Roboto"/>
            </a:endParaRPr>
          </a:p>
          <a:p>
            <a:pPr indent="0" lvl="0" marL="0" rtl="0" algn="l">
              <a:spcBef>
                <a:spcPts val="200"/>
              </a:spcBef>
              <a:spcAft>
                <a:spcPts val="200"/>
              </a:spcAft>
              <a:buClr>
                <a:schemeClr val="dk1"/>
              </a:buClr>
              <a:buSzPts val="1350"/>
              <a:buFont typeface="Arial"/>
              <a:buNone/>
            </a:pPr>
            <a:r>
              <a:rPr b="1" lang="en-US" sz="1000">
                <a:solidFill>
                  <a:srgbClr val="29B473"/>
                </a:solidFill>
                <a:highlight>
                  <a:schemeClr val="lt1"/>
                </a:highlight>
                <a:latin typeface="Roboto"/>
                <a:ea typeface="Roboto"/>
                <a:cs typeface="Roboto"/>
                <a:sym typeface="Roboto"/>
              </a:rPr>
              <a:t>Monica Bazan</a:t>
            </a:r>
            <a:endParaRPr b="1" sz="1000">
              <a:solidFill>
                <a:srgbClr val="29B473"/>
              </a:solidFill>
              <a:highlight>
                <a:schemeClr val="lt1"/>
              </a:highlight>
              <a:latin typeface="Roboto"/>
              <a:ea typeface="Roboto"/>
              <a:cs typeface="Roboto"/>
              <a:sym typeface="Roboto"/>
            </a:endParaRPr>
          </a:p>
        </p:txBody>
      </p:sp>
      <p:sp>
        <p:nvSpPr>
          <p:cNvPr id="1422" name="Google Shape;1422;p219"/>
          <p:cNvSpPr txBox="1"/>
          <p:nvPr/>
        </p:nvSpPr>
        <p:spPr>
          <a:xfrm>
            <a:off x="2354138" y="4159325"/>
            <a:ext cx="1385700" cy="69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350"/>
              <a:buFont typeface="Arial"/>
              <a:buNone/>
            </a:pPr>
            <a:r>
              <a:rPr b="1" lang="en-US" sz="1000">
                <a:solidFill>
                  <a:srgbClr val="425DA7"/>
                </a:solidFill>
                <a:highlight>
                  <a:schemeClr val="lt1"/>
                </a:highlight>
                <a:latin typeface="Roboto"/>
                <a:ea typeface="Roboto"/>
                <a:cs typeface="Roboto"/>
                <a:sym typeface="Roboto"/>
              </a:rPr>
              <a:t>2nd Level</a:t>
            </a:r>
            <a:endParaRPr b="1" sz="1000">
              <a:solidFill>
                <a:srgbClr val="425DA7"/>
              </a:solidFill>
              <a:highlight>
                <a:schemeClr val="lt1"/>
              </a:highlight>
              <a:latin typeface="Roboto"/>
              <a:ea typeface="Roboto"/>
              <a:cs typeface="Roboto"/>
              <a:sym typeface="Roboto"/>
            </a:endParaRPr>
          </a:p>
          <a:p>
            <a:pPr indent="0" lvl="0" marL="0" rtl="0" algn="l">
              <a:spcBef>
                <a:spcPts val="200"/>
              </a:spcBef>
              <a:spcAft>
                <a:spcPts val="0"/>
              </a:spcAft>
              <a:buClr>
                <a:schemeClr val="dk1"/>
              </a:buClr>
              <a:buSzPts val="1350"/>
              <a:buFont typeface="Arial"/>
              <a:buNone/>
            </a:pPr>
            <a:r>
              <a:rPr lang="en-US" sz="1000">
                <a:solidFill>
                  <a:srgbClr val="666666"/>
                </a:solidFill>
                <a:highlight>
                  <a:schemeClr val="lt1"/>
                </a:highlight>
                <a:latin typeface="Roboto"/>
                <a:ea typeface="Roboto"/>
                <a:cs typeface="Roboto"/>
                <a:sym typeface="Roboto"/>
              </a:rPr>
              <a:t>Workplace Automation RPA Service Coordinator</a:t>
            </a:r>
            <a:endParaRPr sz="1000">
              <a:solidFill>
                <a:srgbClr val="666666"/>
              </a:solidFill>
              <a:highlight>
                <a:schemeClr val="lt1"/>
              </a:highlight>
              <a:latin typeface="Roboto"/>
              <a:ea typeface="Roboto"/>
              <a:cs typeface="Roboto"/>
              <a:sym typeface="Roboto"/>
            </a:endParaRPr>
          </a:p>
          <a:p>
            <a:pPr indent="0" lvl="0" marL="0" rtl="0" algn="l">
              <a:spcBef>
                <a:spcPts val="200"/>
              </a:spcBef>
              <a:spcAft>
                <a:spcPts val="200"/>
              </a:spcAft>
              <a:buClr>
                <a:schemeClr val="dk1"/>
              </a:buClr>
              <a:buSzPts val="1350"/>
              <a:buFont typeface="Arial"/>
              <a:buNone/>
            </a:pPr>
            <a:r>
              <a:rPr b="1" lang="en-US" sz="1000">
                <a:solidFill>
                  <a:srgbClr val="29B473"/>
                </a:solidFill>
                <a:highlight>
                  <a:schemeClr val="lt1"/>
                </a:highlight>
                <a:latin typeface="Roboto"/>
                <a:ea typeface="Roboto"/>
                <a:cs typeface="Roboto"/>
                <a:sym typeface="Roboto"/>
              </a:rPr>
              <a:t>Anupam Das</a:t>
            </a:r>
            <a:endParaRPr b="1" sz="1000">
              <a:solidFill>
                <a:srgbClr val="29B473"/>
              </a:solidFill>
              <a:highlight>
                <a:schemeClr val="lt1"/>
              </a:highlight>
              <a:latin typeface="Roboto"/>
              <a:ea typeface="Roboto"/>
              <a:cs typeface="Roboto"/>
              <a:sym typeface="Roboto"/>
            </a:endParaRPr>
          </a:p>
        </p:txBody>
      </p:sp>
      <p:sp>
        <p:nvSpPr>
          <p:cNvPr id="1423" name="Google Shape;1423;p219"/>
          <p:cNvSpPr txBox="1"/>
          <p:nvPr/>
        </p:nvSpPr>
        <p:spPr>
          <a:xfrm>
            <a:off x="5734350" y="4159325"/>
            <a:ext cx="1385700" cy="69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350"/>
              <a:buFont typeface="Arial"/>
              <a:buNone/>
            </a:pPr>
            <a:r>
              <a:rPr b="1" lang="en-US" sz="1000">
                <a:solidFill>
                  <a:srgbClr val="425DA7"/>
                </a:solidFill>
                <a:highlight>
                  <a:schemeClr val="lt1"/>
                </a:highlight>
                <a:latin typeface="Roboto"/>
                <a:ea typeface="Roboto"/>
                <a:cs typeface="Roboto"/>
                <a:sym typeface="Roboto"/>
              </a:rPr>
              <a:t>4th Level</a:t>
            </a:r>
            <a:endParaRPr b="1" sz="1000">
              <a:solidFill>
                <a:srgbClr val="425DA7"/>
              </a:solidFill>
              <a:highlight>
                <a:schemeClr val="lt1"/>
              </a:highlight>
              <a:latin typeface="Roboto"/>
              <a:ea typeface="Roboto"/>
              <a:cs typeface="Roboto"/>
              <a:sym typeface="Roboto"/>
            </a:endParaRPr>
          </a:p>
          <a:p>
            <a:pPr indent="0" lvl="0" marL="0" rtl="0" algn="l">
              <a:spcBef>
                <a:spcPts val="200"/>
              </a:spcBef>
              <a:spcAft>
                <a:spcPts val="0"/>
              </a:spcAft>
              <a:buClr>
                <a:schemeClr val="dk1"/>
              </a:buClr>
              <a:buSzPts val="1350"/>
              <a:buFont typeface="Arial"/>
              <a:buNone/>
            </a:pPr>
            <a:r>
              <a:rPr lang="en-US" sz="1000">
                <a:solidFill>
                  <a:srgbClr val="666666"/>
                </a:solidFill>
                <a:highlight>
                  <a:schemeClr val="lt1"/>
                </a:highlight>
                <a:latin typeface="Roboto"/>
                <a:ea typeface="Roboto"/>
                <a:cs typeface="Roboto"/>
                <a:sym typeface="Roboto"/>
              </a:rPr>
              <a:t>Workplace Automation Service Owner</a:t>
            </a:r>
            <a:endParaRPr sz="1000">
              <a:solidFill>
                <a:srgbClr val="666666"/>
              </a:solidFill>
              <a:highlight>
                <a:schemeClr val="lt1"/>
              </a:highlight>
              <a:latin typeface="Roboto"/>
              <a:ea typeface="Roboto"/>
              <a:cs typeface="Roboto"/>
              <a:sym typeface="Roboto"/>
            </a:endParaRPr>
          </a:p>
          <a:p>
            <a:pPr indent="0" lvl="0" marL="0" rtl="0" algn="l">
              <a:spcBef>
                <a:spcPts val="200"/>
              </a:spcBef>
              <a:spcAft>
                <a:spcPts val="200"/>
              </a:spcAft>
              <a:buClr>
                <a:schemeClr val="dk1"/>
              </a:buClr>
              <a:buSzPts val="1350"/>
              <a:buFont typeface="Arial"/>
              <a:buNone/>
            </a:pPr>
            <a:r>
              <a:rPr b="1" lang="en-US" sz="1000">
                <a:solidFill>
                  <a:srgbClr val="29B473"/>
                </a:solidFill>
                <a:highlight>
                  <a:schemeClr val="lt1"/>
                </a:highlight>
                <a:latin typeface="Roboto"/>
                <a:ea typeface="Roboto"/>
                <a:cs typeface="Roboto"/>
                <a:sym typeface="Roboto"/>
              </a:rPr>
              <a:t>Chase Channel</a:t>
            </a:r>
            <a:endParaRPr b="1" sz="1000">
              <a:solidFill>
                <a:srgbClr val="29B473"/>
              </a:solidFill>
              <a:highlight>
                <a:schemeClr val="lt1"/>
              </a:highlight>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220"/>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How to learn more about UiPath</a:t>
            </a:r>
            <a:endParaRPr/>
          </a:p>
        </p:txBody>
      </p:sp>
      <p:sp>
        <p:nvSpPr>
          <p:cNvPr id="1429" name="Google Shape;1429;p220"/>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Training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221"/>
          <p:cNvSpPr txBox="1"/>
          <p:nvPr>
            <p:ph type="title"/>
          </p:nvPr>
        </p:nvSpPr>
        <p:spPr>
          <a:xfrm>
            <a:off x="1792175" y="3711825"/>
            <a:ext cx="54864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UiPath Essentials Training</a:t>
            </a:r>
            <a:endParaRPr/>
          </a:p>
        </p:txBody>
      </p:sp>
      <p:sp>
        <p:nvSpPr>
          <p:cNvPr id="1435" name="Google Shape;1435;p221"/>
          <p:cNvSpPr txBox="1"/>
          <p:nvPr>
            <p:ph idx="1" type="subTitle"/>
          </p:nvPr>
        </p:nvSpPr>
        <p:spPr>
          <a:xfrm>
            <a:off x="1830975" y="4194225"/>
            <a:ext cx="54864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Required prerequisite training for all users requesting access to UiPath Orchestrator in PreProd or Production environments. </a:t>
            </a:r>
            <a:r>
              <a:rPr lang="en-US" u="sng">
                <a:solidFill>
                  <a:schemeClr val="hlink"/>
                </a:solidFill>
                <a:hlinkClick r:id="rId3"/>
              </a:rPr>
              <a:t>Available in Cornerstone</a:t>
            </a:r>
            <a:r>
              <a:rPr lang="en-US"/>
              <a:t>.</a:t>
            </a:r>
            <a:endParaRPr/>
          </a:p>
        </p:txBody>
      </p:sp>
      <p:sp>
        <p:nvSpPr>
          <p:cNvPr id="1436" name="Google Shape;1436;p221"/>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37" name="Google Shape;1437;p221"/>
          <p:cNvPicPr preferRelativeResize="0"/>
          <p:nvPr/>
        </p:nvPicPr>
        <p:blipFill>
          <a:blip r:embed="rId4">
            <a:alphaModFix/>
          </a:blip>
          <a:stretch>
            <a:fillRect/>
          </a:stretch>
        </p:blipFill>
        <p:spPr>
          <a:xfrm>
            <a:off x="1346750" y="452225"/>
            <a:ext cx="6377599" cy="3265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pic>
        <p:nvPicPr>
          <p:cNvPr id="1442" name="Google Shape;1442;p222"/>
          <p:cNvPicPr preferRelativeResize="0"/>
          <p:nvPr>
            <p:ph idx="2" type="pic"/>
          </p:nvPr>
        </p:nvPicPr>
        <p:blipFill rotWithShape="1">
          <a:blip r:embed="rId3">
            <a:alphaModFix/>
          </a:blip>
          <a:srcRect b="0" l="7468" r="7468" t="0"/>
          <a:stretch/>
        </p:blipFill>
        <p:spPr>
          <a:xfrm>
            <a:off x="1792166" y="459581"/>
            <a:ext cx="5486402" cy="3086100"/>
          </a:xfrm>
          <a:prstGeom prst="rect">
            <a:avLst/>
          </a:prstGeom>
        </p:spPr>
      </p:pic>
      <p:sp>
        <p:nvSpPr>
          <p:cNvPr id="1443" name="Google Shape;1443;p222"/>
          <p:cNvSpPr txBox="1"/>
          <p:nvPr>
            <p:ph type="title"/>
          </p:nvPr>
        </p:nvSpPr>
        <p:spPr>
          <a:xfrm>
            <a:off x="1792175" y="3711825"/>
            <a:ext cx="54864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UiPath Academy</a:t>
            </a:r>
            <a:endParaRPr/>
          </a:p>
        </p:txBody>
      </p:sp>
      <p:sp>
        <p:nvSpPr>
          <p:cNvPr id="1444" name="Google Shape;1444;p222"/>
          <p:cNvSpPr txBox="1"/>
          <p:nvPr>
            <p:ph idx="1" type="subTitle"/>
          </p:nvPr>
        </p:nvSpPr>
        <p:spPr>
          <a:xfrm>
            <a:off x="1830975" y="4194225"/>
            <a:ext cx="54864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Register for the free online </a:t>
            </a:r>
            <a:r>
              <a:rPr lang="en-US" u="sng">
                <a:solidFill>
                  <a:schemeClr val="hlink"/>
                </a:solidFill>
                <a:hlinkClick r:id="rId4"/>
              </a:rPr>
              <a:t>UiPath </a:t>
            </a:r>
            <a:r>
              <a:rPr lang="en-US" u="sng">
                <a:solidFill>
                  <a:schemeClr val="hlink"/>
                </a:solidFill>
                <a:hlinkClick r:id="rId5"/>
              </a:rPr>
              <a:t>Academy</a:t>
            </a:r>
            <a:r>
              <a:rPr lang="en-US"/>
              <a:t> for courses and learning plans tailored to your specific role!</a:t>
            </a:r>
            <a:endParaRPr/>
          </a:p>
        </p:txBody>
      </p:sp>
      <p:sp>
        <p:nvSpPr>
          <p:cNvPr id="1445" name="Google Shape;1445;p222"/>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46" name="Google Shape;1446;p222"/>
          <p:cNvPicPr preferRelativeResize="0"/>
          <p:nvPr/>
        </p:nvPicPr>
        <p:blipFill>
          <a:blip r:embed="rId6">
            <a:alphaModFix/>
          </a:blip>
          <a:stretch>
            <a:fillRect/>
          </a:stretch>
        </p:blipFill>
        <p:spPr>
          <a:xfrm>
            <a:off x="1792175" y="2595200"/>
            <a:ext cx="5486400" cy="119545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Google Shape;1451;p223"/>
          <p:cNvSpPr txBox="1"/>
          <p:nvPr>
            <p:ph type="title"/>
          </p:nvPr>
        </p:nvSpPr>
        <p:spPr>
          <a:xfrm>
            <a:off x="384450" y="577175"/>
            <a:ext cx="3178500" cy="4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Free Guides and Resources</a:t>
            </a:r>
            <a:endParaRPr/>
          </a:p>
        </p:txBody>
      </p:sp>
      <p:sp>
        <p:nvSpPr>
          <p:cNvPr id="1452" name="Google Shape;1452;p223"/>
          <p:cNvSpPr txBox="1"/>
          <p:nvPr>
            <p:ph idx="2" type="subTitle"/>
          </p:nvPr>
        </p:nvSpPr>
        <p:spPr>
          <a:xfrm>
            <a:off x="397125" y="1059575"/>
            <a:ext cx="31785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collection of other free learning content </a:t>
            </a:r>
            <a:endParaRPr/>
          </a:p>
        </p:txBody>
      </p:sp>
      <p:sp>
        <p:nvSpPr>
          <p:cNvPr id="1453" name="Google Shape;1453;p223"/>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54" name="Google Shape;1454;p223"/>
          <p:cNvPicPr preferRelativeResize="0"/>
          <p:nvPr/>
        </p:nvPicPr>
        <p:blipFill>
          <a:blip r:embed="rId3">
            <a:alphaModFix/>
          </a:blip>
          <a:stretch>
            <a:fillRect/>
          </a:stretch>
        </p:blipFill>
        <p:spPr>
          <a:xfrm>
            <a:off x="3720425" y="836550"/>
            <a:ext cx="4897999" cy="3551250"/>
          </a:xfrm>
          <a:prstGeom prst="rect">
            <a:avLst/>
          </a:prstGeom>
          <a:noFill/>
          <a:ln>
            <a:noFill/>
          </a:ln>
        </p:spPr>
      </p:pic>
      <p:sp>
        <p:nvSpPr>
          <p:cNvPr id="1455" name="Google Shape;1455;p223"/>
          <p:cNvSpPr txBox="1"/>
          <p:nvPr/>
        </p:nvSpPr>
        <p:spPr>
          <a:xfrm>
            <a:off x="435450" y="1501950"/>
            <a:ext cx="3053700" cy="28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Visit the </a:t>
            </a:r>
            <a:r>
              <a:rPr lang="en-US" u="sng">
                <a:solidFill>
                  <a:schemeClr val="hlink"/>
                </a:solidFill>
                <a:hlinkClick r:id="rId4"/>
              </a:rPr>
              <a:t>UiPath guides and </a:t>
            </a:r>
            <a:r>
              <a:rPr lang="en-US" u="sng">
                <a:solidFill>
                  <a:schemeClr val="hlink"/>
                </a:solidFill>
                <a:hlinkClick r:id="rId5"/>
              </a:rPr>
              <a:t>resources</a:t>
            </a:r>
            <a:r>
              <a:rPr lang="en-US"/>
              <a:t> page for free access to other helpful content including guides, video tutorials, and post your questions in the </a:t>
            </a:r>
            <a:r>
              <a:rPr lang="en-US"/>
              <a:t>community</a:t>
            </a:r>
            <a:r>
              <a:rPr lang="en-US"/>
              <a:t> forum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224"/>
          <p:cNvSpPr txBox="1"/>
          <p:nvPr>
            <p:ph type="title"/>
          </p:nvPr>
        </p:nvSpPr>
        <p:spPr>
          <a:xfrm>
            <a:off x="470700" y="2161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Part II: Engagement Model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225"/>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High-level engagement model and processes</a:t>
            </a:r>
            <a:endParaRPr/>
          </a:p>
        </p:txBody>
      </p:sp>
      <p:sp>
        <p:nvSpPr>
          <p:cNvPr id="1466" name="Google Shape;1466;p225"/>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Intro to the DPA Engagement Model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226"/>
          <p:cNvSpPr txBox="1"/>
          <p:nvPr>
            <p:ph type="title"/>
          </p:nvPr>
        </p:nvSpPr>
        <p:spPr>
          <a:xfrm>
            <a:off x="388328" y="339330"/>
            <a:ext cx="7362900" cy="98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Engagement Model</a:t>
            </a:r>
            <a:br>
              <a:rPr lang="en-US"/>
            </a:br>
            <a:r>
              <a:rPr i="1" lang="en-US" sz="2200"/>
              <a:t>Workplace Automation Service</a:t>
            </a:r>
            <a:endParaRPr/>
          </a:p>
        </p:txBody>
      </p:sp>
      <p:sp>
        <p:nvSpPr>
          <p:cNvPr id="1472" name="Google Shape;1472;p226"/>
          <p:cNvSpPr txBox="1"/>
          <p:nvPr>
            <p:ph idx="1" type="body"/>
          </p:nvPr>
        </p:nvSpPr>
        <p:spPr>
          <a:xfrm>
            <a:off x="389225" y="3686750"/>
            <a:ext cx="5938500" cy="1232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500"/>
              <a:buNone/>
            </a:pPr>
            <a:r>
              <a:rPr lang="en-US" sz="900"/>
              <a:t>As a central shared service provider</a:t>
            </a:r>
            <a:r>
              <a:rPr lang="en-US" sz="900"/>
              <a:t>, our team provides leadership, best practices, research, support and/or training for the workplace automation area. In detail, we’re driving a hybrid approach of a CoE: Different business functions have distinct needs and desire flexibility while adhering to global governance and strategy.</a:t>
            </a:r>
            <a:endParaRPr sz="900"/>
          </a:p>
          <a:p>
            <a:pPr indent="-171450" lvl="0" marL="215900" rtl="0" algn="l">
              <a:spcBef>
                <a:spcPts val="1100"/>
              </a:spcBef>
              <a:spcAft>
                <a:spcPts val="0"/>
              </a:spcAft>
              <a:buClr>
                <a:schemeClr val="dk1"/>
              </a:buClr>
              <a:buSzPts val="900"/>
              <a:buChar char="•"/>
            </a:pPr>
            <a:r>
              <a:rPr lang="en-US" sz="900"/>
              <a:t>Each region/business function that is ready to invest in a Satellite CoE can choose to do so. All other engagements would be fielded by the central team (the Automation Factory). </a:t>
            </a:r>
            <a:endParaRPr sz="900"/>
          </a:p>
          <a:p>
            <a:pPr indent="-171450" lvl="0" marL="215900" rtl="0" algn="l">
              <a:spcBef>
                <a:spcPts val="1100"/>
              </a:spcBef>
              <a:spcAft>
                <a:spcPts val="0"/>
              </a:spcAft>
              <a:buClr>
                <a:schemeClr val="dk1"/>
              </a:buClr>
              <a:buSzPts val="900"/>
              <a:buChar char="•"/>
            </a:pPr>
            <a:r>
              <a:rPr lang="en-US" sz="900"/>
              <a:t>Each satellite CoE may layer it’s own governance and choose a different delivery strategy.</a:t>
            </a:r>
            <a:endParaRPr sz="900"/>
          </a:p>
          <a:p>
            <a:pPr indent="0" lvl="0" marL="0" rtl="0" algn="l">
              <a:spcBef>
                <a:spcPts val="1100"/>
              </a:spcBef>
              <a:spcAft>
                <a:spcPts val="0"/>
              </a:spcAft>
              <a:buClr>
                <a:schemeClr val="dk1"/>
              </a:buClr>
              <a:buSzPts val="1500"/>
              <a:buNone/>
            </a:pPr>
            <a:r>
              <a:t/>
            </a:r>
            <a:endParaRPr/>
          </a:p>
          <a:p>
            <a:pPr indent="0" lvl="0" marL="0" rtl="0" algn="l">
              <a:spcBef>
                <a:spcPts val="1100"/>
              </a:spcBef>
              <a:spcAft>
                <a:spcPts val="0"/>
              </a:spcAft>
              <a:buClr>
                <a:schemeClr val="dk1"/>
              </a:buClr>
              <a:buSzPts val="1500"/>
              <a:buNone/>
            </a:pPr>
            <a:r>
              <a:t/>
            </a:r>
            <a:endParaRPr/>
          </a:p>
        </p:txBody>
      </p:sp>
      <p:sp>
        <p:nvSpPr>
          <p:cNvPr id="1473" name="Google Shape;1473;p226"/>
          <p:cNvSpPr/>
          <p:nvPr/>
        </p:nvSpPr>
        <p:spPr>
          <a:xfrm>
            <a:off x="21431" y="5004197"/>
            <a:ext cx="139200" cy="278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grpSp>
        <p:nvGrpSpPr>
          <p:cNvPr id="1474" name="Google Shape;1474;p226"/>
          <p:cNvGrpSpPr/>
          <p:nvPr/>
        </p:nvGrpSpPr>
        <p:grpSpPr>
          <a:xfrm>
            <a:off x="6348161" y="1126392"/>
            <a:ext cx="2433390" cy="2675074"/>
            <a:chOff x="8616280" y="1988840"/>
            <a:chExt cx="2746800" cy="3019611"/>
          </a:xfrm>
        </p:grpSpPr>
        <p:sp>
          <p:nvSpPr>
            <p:cNvPr id="1475" name="Google Shape;1475;p226"/>
            <p:cNvSpPr/>
            <p:nvPr/>
          </p:nvSpPr>
          <p:spPr>
            <a:xfrm>
              <a:off x="8616280" y="1988840"/>
              <a:ext cx="2746800" cy="546300"/>
            </a:xfrm>
            <a:prstGeom prst="roundRect">
              <a:avLst>
                <a:gd fmla="val 16667" name="adj"/>
              </a:avLst>
            </a:prstGeom>
            <a:solidFill>
              <a:srgbClr val="969696"/>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Proxima Nova"/>
                <a:buNone/>
              </a:pPr>
              <a:r>
                <a:rPr lang="en-US">
                  <a:solidFill>
                    <a:schemeClr val="dk1"/>
                  </a:solidFill>
                  <a:latin typeface="Proxima Nova"/>
                  <a:ea typeface="Proxima Nova"/>
                  <a:cs typeface="Proxima Nova"/>
                  <a:sym typeface="Proxima Nova"/>
                </a:rPr>
                <a:t>Workplace Automation</a:t>
              </a:r>
              <a:endParaRPr sz="1100"/>
            </a:p>
          </p:txBody>
        </p:sp>
        <p:sp>
          <p:nvSpPr>
            <p:cNvPr id="1476" name="Google Shape;1476;p226"/>
            <p:cNvSpPr/>
            <p:nvPr/>
          </p:nvSpPr>
          <p:spPr>
            <a:xfrm>
              <a:off x="8828498" y="2675382"/>
              <a:ext cx="425700" cy="1575300"/>
            </a:xfrm>
            <a:prstGeom prst="upDownArrow">
              <a:avLst>
                <a:gd fmla="val 50000" name="adj1"/>
                <a:gd fmla="val 50000" name="adj2"/>
              </a:avLst>
            </a:prstGeom>
            <a:solidFill>
              <a:srgbClr val="6FA8DC"/>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Proxima Nova"/>
                <a:ea typeface="Proxima Nova"/>
                <a:cs typeface="Proxima Nova"/>
                <a:sym typeface="Proxima Nova"/>
              </a:endParaRPr>
            </a:p>
          </p:txBody>
        </p:sp>
        <p:sp>
          <p:nvSpPr>
            <p:cNvPr id="1477" name="Google Shape;1477;p226"/>
            <p:cNvSpPr/>
            <p:nvPr/>
          </p:nvSpPr>
          <p:spPr>
            <a:xfrm>
              <a:off x="10723692" y="2675482"/>
              <a:ext cx="425700" cy="1575300"/>
            </a:xfrm>
            <a:prstGeom prst="upDownArrow">
              <a:avLst>
                <a:gd fmla="val 50000" name="adj1"/>
                <a:gd fmla="val 50000" name="adj2"/>
              </a:avLst>
            </a:prstGeom>
            <a:solidFill>
              <a:srgbClr val="6FA8DC"/>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Proxima Nova"/>
                <a:ea typeface="Proxima Nova"/>
                <a:cs typeface="Proxima Nova"/>
                <a:sym typeface="Proxima Nova"/>
              </a:endParaRPr>
            </a:p>
          </p:txBody>
        </p:sp>
        <p:sp>
          <p:nvSpPr>
            <p:cNvPr id="1478" name="Google Shape;1478;p226"/>
            <p:cNvSpPr/>
            <p:nvPr/>
          </p:nvSpPr>
          <p:spPr>
            <a:xfrm>
              <a:off x="9781711" y="2675482"/>
              <a:ext cx="425700" cy="1575300"/>
            </a:xfrm>
            <a:prstGeom prst="upDownArrow">
              <a:avLst>
                <a:gd fmla="val 50000" name="adj1"/>
                <a:gd fmla="val 50000" name="adj2"/>
              </a:avLst>
            </a:prstGeom>
            <a:solidFill>
              <a:srgbClr val="6FA8DC"/>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Proxima Nova"/>
                <a:ea typeface="Proxima Nova"/>
                <a:cs typeface="Proxima Nova"/>
                <a:sym typeface="Proxima Nova"/>
              </a:endParaRPr>
            </a:p>
          </p:txBody>
        </p:sp>
        <p:sp>
          <p:nvSpPr>
            <p:cNvPr id="1479" name="Google Shape;1479;p226"/>
            <p:cNvSpPr/>
            <p:nvPr/>
          </p:nvSpPr>
          <p:spPr>
            <a:xfrm>
              <a:off x="8701645" y="4390851"/>
              <a:ext cx="701700" cy="617400"/>
            </a:xfrm>
            <a:prstGeom prst="rect">
              <a:avLst/>
            </a:prstGeom>
            <a:solidFill>
              <a:srgbClr val="6FA8DC"/>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700"/>
                <a:buFont typeface="Proxima Nova"/>
                <a:buNone/>
              </a:pPr>
              <a:r>
                <a:rPr lang="en-US" sz="700">
                  <a:solidFill>
                    <a:schemeClr val="dk1"/>
                  </a:solidFill>
                  <a:latin typeface="Proxima Nova"/>
                  <a:ea typeface="Proxima Nova"/>
                  <a:cs typeface="Proxima Nova"/>
                  <a:sym typeface="Proxima Nova"/>
                </a:rPr>
                <a:t>APAC</a:t>
              </a:r>
              <a:endParaRPr sz="1100"/>
            </a:p>
          </p:txBody>
        </p:sp>
        <p:sp>
          <p:nvSpPr>
            <p:cNvPr id="1480" name="Google Shape;1480;p226"/>
            <p:cNvSpPr/>
            <p:nvPr/>
          </p:nvSpPr>
          <p:spPr>
            <a:xfrm>
              <a:off x="8686655" y="2987972"/>
              <a:ext cx="732000" cy="435300"/>
            </a:xfrm>
            <a:prstGeom prst="roundRect">
              <a:avLst>
                <a:gd fmla="val 16667" name="adj"/>
              </a:avLst>
            </a:prstGeom>
            <a:solidFill>
              <a:srgbClr val="FF7F00"/>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800"/>
                <a:buFont typeface="Proxima Nova"/>
                <a:buNone/>
              </a:pPr>
              <a:r>
                <a:rPr lang="en-US" sz="800">
                  <a:solidFill>
                    <a:schemeClr val="dk1"/>
                  </a:solidFill>
                  <a:latin typeface="Proxima Nova"/>
                  <a:ea typeface="Proxima Nova"/>
                  <a:cs typeface="Proxima Nova"/>
                  <a:sym typeface="Proxima Nova"/>
                </a:rPr>
                <a:t>Satellite</a:t>
              </a:r>
              <a:endParaRPr sz="1100"/>
            </a:p>
            <a:p>
              <a:pPr indent="0" lvl="0" marL="0" marR="0" rtl="0" algn="ctr">
                <a:spcBef>
                  <a:spcPts val="0"/>
                </a:spcBef>
                <a:spcAft>
                  <a:spcPts val="0"/>
                </a:spcAft>
                <a:buClr>
                  <a:schemeClr val="dk1"/>
                </a:buClr>
                <a:buSzPts val="800"/>
                <a:buFont typeface="Proxima Nova"/>
                <a:buNone/>
              </a:pPr>
              <a:r>
                <a:rPr lang="en-US" sz="800">
                  <a:solidFill>
                    <a:schemeClr val="dk1"/>
                  </a:solidFill>
                  <a:latin typeface="Proxima Nova"/>
                  <a:ea typeface="Proxima Nova"/>
                  <a:cs typeface="Proxima Nova"/>
                  <a:sym typeface="Proxima Nova"/>
                </a:rPr>
                <a:t>CoE</a:t>
              </a:r>
              <a:endParaRPr sz="1100"/>
            </a:p>
          </p:txBody>
        </p:sp>
        <p:sp>
          <p:nvSpPr>
            <p:cNvPr id="1481" name="Google Shape;1481;p226"/>
            <p:cNvSpPr/>
            <p:nvPr/>
          </p:nvSpPr>
          <p:spPr>
            <a:xfrm>
              <a:off x="9628611" y="2988072"/>
              <a:ext cx="732000" cy="435300"/>
            </a:xfrm>
            <a:prstGeom prst="roundRect">
              <a:avLst>
                <a:gd fmla="val 16667" name="adj"/>
              </a:avLst>
            </a:prstGeom>
            <a:solidFill>
              <a:srgbClr val="FF7F00"/>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800"/>
                <a:buFont typeface="Proxima Nova"/>
                <a:buNone/>
              </a:pPr>
              <a:r>
                <a:rPr lang="en-US" sz="800">
                  <a:solidFill>
                    <a:schemeClr val="dk1"/>
                  </a:solidFill>
                  <a:latin typeface="Proxima Nova"/>
                  <a:ea typeface="Proxima Nova"/>
                  <a:cs typeface="Proxima Nova"/>
                  <a:sym typeface="Proxima Nova"/>
                </a:rPr>
                <a:t>Satellite</a:t>
              </a:r>
              <a:endParaRPr sz="1100"/>
            </a:p>
            <a:p>
              <a:pPr indent="0" lvl="0" marL="0" marR="0" rtl="0" algn="ctr">
                <a:spcBef>
                  <a:spcPts val="0"/>
                </a:spcBef>
                <a:spcAft>
                  <a:spcPts val="0"/>
                </a:spcAft>
                <a:buClr>
                  <a:schemeClr val="dk1"/>
                </a:buClr>
                <a:buSzPts val="800"/>
                <a:buFont typeface="Proxima Nova"/>
                <a:buNone/>
              </a:pPr>
              <a:r>
                <a:rPr lang="en-US" sz="800">
                  <a:solidFill>
                    <a:schemeClr val="dk1"/>
                  </a:solidFill>
                  <a:latin typeface="Proxima Nova"/>
                  <a:ea typeface="Proxima Nova"/>
                  <a:cs typeface="Proxima Nova"/>
                  <a:sym typeface="Proxima Nova"/>
                </a:rPr>
                <a:t>CoE</a:t>
              </a:r>
              <a:endParaRPr sz="1100"/>
            </a:p>
          </p:txBody>
        </p:sp>
        <p:sp>
          <p:nvSpPr>
            <p:cNvPr id="1482" name="Google Shape;1482;p226"/>
            <p:cNvSpPr/>
            <p:nvPr/>
          </p:nvSpPr>
          <p:spPr>
            <a:xfrm>
              <a:off x="10570565" y="2988072"/>
              <a:ext cx="732000" cy="435300"/>
            </a:xfrm>
            <a:prstGeom prst="roundRect">
              <a:avLst>
                <a:gd fmla="val 16667" name="adj"/>
              </a:avLst>
            </a:prstGeom>
            <a:solidFill>
              <a:srgbClr val="FF7F00"/>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800"/>
                <a:buFont typeface="Proxima Nova"/>
                <a:buNone/>
              </a:pPr>
              <a:r>
                <a:rPr lang="en-US" sz="800">
                  <a:solidFill>
                    <a:schemeClr val="dk1"/>
                  </a:solidFill>
                  <a:latin typeface="Proxima Nova"/>
                  <a:ea typeface="Proxima Nova"/>
                  <a:cs typeface="Proxima Nova"/>
                  <a:sym typeface="Proxima Nova"/>
                </a:rPr>
                <a:t>Satellite</a:t>
              </a:r>
              <a:endParaRPr sz="1100"/>
            </a:p>
            <a:p>
              <a:pPr indent="0" lvl="0" marL="0" marR="0" rtl="0" algn="ctr">
                <a:spcBef>
                  <a:spcPts val="0"/>
                </a:spcBef>
                <a:spcAft>
                  <a:spcPts val="0"/>
                </a:spcAft>
                <a:buClr>
                  <a:schemeClr val="dk1"/>
                </a:buClr>
                <a:buSzPts val="800"/>
                <a:buFont typeface="Proxima Nova"/>
                <a:buNone/>
              </a:pPr>
              <a:r>
                <a:rPr lang="en-US" sz="800">
                  <a:solidFill>
                    <a:schemeClr val="dk1"/>
                  </a:solidFill>
                  <a:latin typeface="Proxima Nova"/>
                  <a:ea typeface="Proxima Nova"/>
                  <a:cs typeface="Proxima Nova"/>
                  <a:sym typeface="Proxima Nova"/>
                </a:rPr>
                <a:t>CoE</a:t>
              </a:r>
              <a:endParaRPr sz="1100"/>
            </a:p>
          </p:txBody>
        </p:sp>
        <p:sp>
          <p:nvSpPr>
            <p:cNvPr id="1483" name="Google Shape;1483;p226"/>
            <p:cNvSpPr/>
            <p:nvPr/>
          </p:nvSpPr>
          <p:spPr>
            <a:xfrm>
              <a:off x="9643629" y="4390951"/>
              <a:ext cx="701700" cy="617400"/>
            </a:xfrm>
            <a:prstGeom prst="rect">
              <a:avLst/>
            </a:prstGeom>
            <a:solidFill>
              <a:srgbClr val="6FA8DC"/>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700"/>
                <a:buFont typeface="Proxima Nova"/>
                <a:buNone/>
              </a:pPr>
              <a:r>
                <a:rPr lang="en-US" sz="700">
                  <a:solidFill>
                    <a:schemeClr val="dk1"/>
                  </a:solidFill>
                  <a:latin typeface="Proxima Nova"/>
                  <a:ea typeface="Proxima Nova"/>
                  <a:cs typeface="Proxima Nova"/>
                  <a:sym typeface="Proxima Nova"/>
                </a:rPr>
                <a:t>EMEA</a:t>
              </a:r>
              <a:endParaRPr sz="1100"/>
            </a:p>
          </p:txBody>
        </p:sp>
        <p:sp>
          <p:nvSpPr>
            <p:cNvPr id="1484" name="Google Shape;1484;p226"/>
            <p:cNvSpPr/>
            <p:nvPr/>
          </p:nvSpPr>
          <p:spPr>
            <a:xfrm>
              <a:off x="10585646" y="4391051"/>
              <a:ext cx="701700" cy="617400"/>
            </a:xfrm>
            <a:prstGeom prst="rect">
              <a:avLst/>
            </a:prstGeom>
            <a:solidFill>
              <a:srgbClr val="6FA8DC"/>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700"/>
                <a:buFont typeface="Proxima Nova"/>
                <a:buNone/>
              </a:pPr>
              <a:r>
                <a:rPr lang="en-US" sz="700">
                  <a:solidFill>
                    <a:schemeClr val="dk1"/>
                  </a:solidFill>
                  <a:latin typeface="Proxima Nova"/>
                  <a:ea typeface="Proxima Nova"/>
                  <a:cs typeface="Proxima Nova"/>
                  <a:sym typeface="Proxima Nova"/>
                </a:rPr>
                <a:t>The Rest</a:t>
              </a:r>
              <a:endParaRPr sz="1100"/>
            </a:p>
          </p:txBody>
        </p:sp>
        <p:sp>
          <p:nvSpPr>
            <p:cNvPr id="1485" name="Google Shape;1485;p226"/>
            <p:cNvSpPr/>
            <p:nvPr/>
          </p:nvSpPr>
          <p:spPr>
            <a:xfrm>
              <a:off x="8686655" y="3521365"/>
              <a:ext cx="732000" cy="271200"/>
            </a:xfrm>
            <a:prstGeom prst="roundRect">
              <a:avLst>
                <a:gd fmla="val 16667" name="adj"/>
              </a:avLst>
            </a:prstGeom>
            <a:solidFill>
              <a:srgbClr val="F1C232"/>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800"/>
                <a:buFont typeface="Proxima Nova"/>
                <a:buNone/>
              </a:pPr>
              <a:r>
                <a:rPr lang="en-US" sz="800">
                  <a:solidFill>
                    <a:schemeClr val="dk1"/>
                  </a:solidFill>
                  <a:latin typeface="Proxima Nova"/>
                  <a:ea typeface="Proxima Nova"/>
                  <a:cs typeface="Proxima Nova"/>
                  <a:sym typeface="Proxima Nova"/>
                </a:rPr>
                <a:t>APAC</a:t>
              </a:r>
              <a:endParaRPr sz="1100"/>
            </a:p>
          </p:txBody>
        </p:sp>
        <p:sp>
          <p:nvSpPr>
            <p:cNvPr id="1486" name="Google Shape;1486;p226"/>
            <p:cNvSpPr/>
            <p:nvPr/>
          </p:nvSpPr>
          <p:spPr>
            <a:xfrm>
              <a:off x="9622943" y="3521365"/>
              <a:ext cx="732000" cy="271200"/>
            </a:xfrm>
            <a:prstGeom prst="roundRect">
              <a:avLst>
                <a:gd fmla="val 16667" name="adj"/>
              </a:avLst>
            </a:prstGeom>
            <a:solidFill>
              <a:srgbClr val="F1C232"/>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800"/>
                <a:buFont typeface="Proxima Nova"/>
                <a:buNone/>
              </a:pPr>
              <a:r>
                <a:rPr lang="en-US" sz="800">
                  <a:solidFill>
                    <a:schemeClr val="dk1"/>
                  </a:solidFill>
                  <a:latin typeface="Proxima Nova"/>
                  <a:ea typeface="Proxima Nova"/>
                  <a:cs typeface="Proxima Nova"/>
                  <a:sym typeface="Proxima Nova"/>
                </a:rPr>
                <a:t>EMEA</a:t>
              </a:r>
              <a:endParaRPr sz="1100"/>
            </a:p>
          </p:txBody>
        </p:sp>
        <p:sp>
          <p:nvSpPr>
            <p:cNvPr id="1487" name="Google Shape;1487;p226"/>
            <p:cNvSpPr/>
            <p:nvPr/>
          </p:nvSpPr>
          <p:spPr>
            <a:xfrm>
              <a:off x="10559255" y="3521365"/>
              <a:ext cx="732000" cy="271200"/>
            </a:xfrm>
            <a:prstGeom prst="roundRect">
              <a:avLst>
                <a:gd fmla="val 16667" name="adj"/>
              </a:avLst>
            </a:prstGeom>
            <a:solidFill>
              <a:srgbClr val="F1C232"/>
            </a:solidFill>
            <a:ln cap="flat" cmpd="sng" w="9525">
              <a:solidFill>
                <a:srgbClr val="9E9E9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800"/>
                <a:buFont typeface="Proxima Nova"/>
                <a:buNone/>
              </a:pPr>
              <a:r>
                <a:rPr lang="en-US" sz="800">
                  <a:solidFill>
                    <a:schemeClr val="dk1"/>
                  </a:solidFill>
                  <a:latin typeface="Proxima Nova"/>
                  <a:ea typeface="Proxima Nova"/>
                  <a:cs typeface="Proxima Nova"/>
                  <a:sym typeface="Proxima Nova"/>
                </a:rPr>
                <a:t>Central</a:t>
              </a:r>
              <a:endParaRPr sz="1100"/>
            </a:p>
          </p:txBody>
        </p:sp>
      </p:grpSp>
      <p:pic>
        <p:nvPicPr>
          <p:cNvPr id="1488" name="Google Shape;1488;p226"/>
          <p:cNvPicPr preferRelativeResize="0"/>
          <p:nvPr/>
        </p:nvPicPr>
        <p:blipFill>
          <a:blip r:embed="rId3">
            <a:alphaModFix/>
          </a:blip>
          <a:stretch>
            <a:fillRect/>
          </a:stretch>
        </p:blipFill>
        <p:spPr>
          <a:xfrm>
            <a:off x="381000" y="1126400"/>
            <a:ext cx="5700446" cy="24079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2" name="Shape 1492"/>
        <p:cNvGrpSpPr/>
        <p:nvPr/>
      </p:nvGrpSpPr>
      <p:grpSpPr>
        <a:xfrm>
          <a:off x="0" y="0"/>
          <a:ext cx="0" cy="0"/>
          <a:chOff x="0" y="0"/>
          <a:chExt cx="0" cy="0"/>
        </a:xfrm>
      </p:grpSpPr>
      <p:sp>
        <p:nvSpPr>
          <p:cNvPr id="1493" name="Google Shape;1493;p227"/>
          <p:cNvSpPr txBox="1"/>
          <p:nvPr>
            <p:ph type="title"/>
          </p:nvPr>
        </p:nvSpPr>
        <p:spPr>
          <a:xfrm>
            <a:off x="388328" y="339330"/>
            <a:ext cx="7362900" cy="98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t>Engagement Model</a:t>
            </a:r>
            <a:br>
              <a:rPr b="1" i="0" lang="en-US" sz="2000" u="none" cap="none" strike="noStrike">
                <a:solidFill>
                  <a:schemeClr val="dk1"/>
                </a:solidFill>
                <a:latin typeface="Arial"/>
                <a:ea typeface="Arial"/>
                <a:cs typeface="Arial"/>
                <a:sym typeface="Arial"/>
              </a:rPr>
            </a:br>
            <a:r>
              <a:rPr b="1" i="1" lang="en-US" sz="2200" u="none" cap="none" strike="noStrike">
                <a:solidFill>
                  <a:schemeClr val="dk1"/>
                </a:solidFill>
                <a:latin typeface="Arial"/>
                <a:ea typeface="Arial"/>
                <a:cs typeface="Arial"/>
                <a:sym typeface="Arial"/>
              </a:rPr>
              <a:t>DPA Portfolio</a:t>
            </a:r>
            <a:endParaRPr b="1" i="1" sz="2200" u="none" cap="none" strike="noStrike">
              <a:solidFill>
                <a:schemeClr val="dk1"/>
              </a:solidFill>
              <a:latin typeface="Arial"/>
              <a:ea typeface="Arial"/>
              <a:cs typeface="Arial"/>
              <a:sym typeface="Arial"/>
            </a:endParaRPr>
          </a:p>
        </p:txBody>
      </p:sp>
      <p:sp>
        <p:nvSpPr>
          <p:cNvPr id="1494" name="Google Shape;1494;p227"/>
          <p:cNvSpPr/>
          <p:nvPr/>
        </p:nvSpPr>
        <p:spPr>
          <a:xfrm>
            <a:off x="21431" y="5004197"/>
            <a:ext cx="139200" cy="278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1495" name="Google Shape;1495;p227"/>
          <p:cNvSpPr/>
          <p:nvPr/>
        </p:nvSpPr>
        <p:spPr>
          <a:xfrm>
            <a:off x="6877396" y="1217110"/>
            <a:ext cx="1570200" cy="1377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DPA</a:t>
            </a:r>
            <a:endParaRPr sz="1100"/>
          </a:p>
          <a:p>
            <a:pPr indent="0" lvl="0" marL="0" marR="0" rtl="0" algn="ctr">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Pega</a:t>
            </a:r>
            <a:endParaRPr sz="1500">
              <a:solidFill>
                <a:schemeClr val="dk1"/>
              </a:solidFill>
              <a:latin typeface="Arial"/>
              <a:ea typeface="Arial"/>
              <a:cs typeface="Arial"/>
              <a:sym typeface="Arial"/>
            </a:endParaRPr>
          </a:p>
        </p:txBody>
      </p:sp>
      <p:sp>
        <p:nvSpPr>
          <p:cNvPr id="1496" name="Google Shape;1496;p227"/>
          <p:cNvSpPr/>
          <p:nvPr/>
        </p:nvSpPr>
        <p:spPr>
          <a:xfrm>
            <a:off x="4795339" y="1247798"/>
            <a:ext cx="1570200" cy="1377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BPA</a:t>
            </a:r>
            <a:endParaRPr sz="1100"/>
          </a:p>
          <a:p>
            <a:pPr indent="0" lvl="0" marL="0" marR="0" rtl="0" algn="ctr">
              <a:spcBef>
                <a:spcPts val="0"/>
              </a:spcBef>
              <a:spcAft>
                <a:spcPts val="0"/>
              </a:spcAft>
              <a:buClr>
                <a:schemeClr val="dk1"/>
              </a:buClr>
              <a:buSzPts val="1500"/>
              <a:buFont typeface="Arial"/>
              <a:buNone/>
            </a:pPr>
            <a:r>
              <a:rPr lang="en-US" sz="1500">
                <a:solidFill>
                  <a:schemeClr val="dk1"/>
                </a:solidFill>
              </a:rPr>
              <a:t>K2</a:t>
            </a:r>
            <a:endParaRPr sz="1500">
              <a:solidFill>
                <a:schemeClr val="dk1"/>
              </a:solidFill>
              <a:latin typeface="Arial"/>
              <a:ea typeface="Arial"/>
              <a:cs typeface="Arial"/>
              <a:sym typeface="Arial"/>
            </a:endParaRPr>
          </a:p>
        </p:txBody>
      </p:sp>
      <p:sp>
        <p:nvSpPr>
          <p:cNvPr id="1497" name="Google Shape;1497;p227"/>
          <p:cNvSpPr/>
          <p:nvPr/>
        </p:nvSpPr>
        <p:spPr>
          <a:xfrm>
            <a:off x="2713284" y="1247798"/>
            <a:ext cx="1570200" cy="1377900"/>
          </a:xfrm>
          <a:prstGeom prst="roundRect">
            <a:avLst>
              <a:gd fmla="val 16667" name="adj"/>
            </a:avLst>
          </a:prstGeom>
          <a:gradFill>
            <a:gsLst>
              <a:gs pos="0">
                <a:srgbClr val="0063B8"/>
              </a:gs>
              <a:gs pos="80000">
                <a:srgbClr val="0083F1"/>
              </a:gs>
              <a:gs pos="100000">
                <a:srgbClr val="0085F7"/>
              </a:gs>
            </a:gsLst>
            <a:lin ang="16200038" scaled="0"/>
          </a:gradFill>
          <a:ln cap="flat" cmpd="sng" w="9525">
            <a:solidFill>
              <a:srgbClr val="0080D9"/>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68575" lIns="68575" spcFirstLastPara="1" rIns="68575" wrap="square" tIns="68575">
            <a:noAutofit/>
          </a:bodyPr>
          <a:lstStyle/>
          <a:p>
            <a:pPr indent="0" lvl="0" marL="0" marR="0" rtl="0" algn="ctr">
              <a:spcBef>
                <a:spcPts val="0"/>
              </a:spcBef>
              <a:spcAft>
                <a:spcPts val="0"/>
              </a:spcAft>
              <a:buClr>
                <a:schemeClr val="lt1"/>
              </a:buClr>
              <a:buSzPts val="2400"/>
              <a:buFont typeface="Arial"/>
              <a:buNone/>
            </a:pPr>
            <a:r>
              <a:rPr b="1" lang="en-US" sz="2400">
                <a:solidFill>
                  <a:schemeClr val="lt1"/>
                </a:solidFill>
                <a:latin typeface="Arial"/>
                <a:ea typeface="Arial"/>
                <a:cs typeface="Arial"/>
                <a:sym typeface="Arial"/>
              </a:rPr>
              <a:t>RPA</a:t>
            </a:r>
            <a:endParaRPr sz="1100"/>
          </a:p>
          <a:p>
            <a:pPr indent="0" lvl="0" marL="0" marR="0" rtl="0" algn="ctr">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UiPath</a:t>
            </a:r>
            <a:endParaRPr sz="1500">
              <a:solidFill>
                <a:schemeClr val="lt1"/>
              </a:solidFill>
              <a:latin typeface="Arial"/>
              <a:ea typeface="Arial"/>
              <a:cs typeface="Arial"/>
              <a:sym typeface="Arial"/>
            </a:endParaRPr>
          </a:p>
        </p:txBody>
      </p:sp>
      <p:cxnSp>
        <p:nvCxnSpPr>
          <p:cNvPr id="1498" name="Google Shape;1498;p227"/>
          <p:cNvCxnSpPr/>
          <p:nvPr/>
        </p:nvCxnSpPr>
        <p:spPr>
          <a:xfrm flipH="1">
            <a:off x="4532590" y="958143"/>
            <a:ext cx="13800" cy="3421200"/>
          </a:xfrm>
          <a:prstGeom prst="straightConnector1">
            <a:avLst/>
          </a:prstGeom>
          <a:noFill/>
          <a:ln cap="flat" cmpd="sng" w="9525">
            <a:solidFill>
              <a:schemeClr val="dk2"/>
            </a:solidFill>
            <a:prstDash val="dash"/>
            <a:round/>
            <a:headEnd len="sm" w="sm" type="none"/>
            <a:tailEnd len="sm" w="sm" type="none"/>
          </a:ln>
        </p:spPr>
      </p:cxnSp>
      <p:cxnSp>
        <p:nvCxnSpPr>
          <p:cNvPr id="1499" name="Google Shape;1499;p227"/>
          <p:cNvCxnSpPr/>
          <p:nvPr/>
        </p:nvCxnSpPr>
        <p:spPr>
          <a:xfrm flipH="1">
            <a:off x="6614647" y="958143"/>
            <a:ext cx="13800" cy="3421200"/>
          </a:xfrm>
          <a:prstGeom prst="straightConnector1">
            <a:avLst/>
          </a:prstGeom>
          <a:noFill/>
          <a:ln cap="flat" cmpd="sng" w="9525">
            <a:solidFill>
              <a:schemeClr val="dk2"/>
            </a:solidFill>
            <a:prstDash val="dash"/>
            <a:round/>
            <a:headEnd len="sm" w="sm" type="none"/>
            <a:tailEnd len="sm" w="sm" type="none"/>
          </a:ln>
        </p:spPr>
      </p:cxnSp>
      <p:sp>
        <p:nvSpPr>
          <p:cNvPr id="1500" name="Google Shape;1500;p227"/>
          <p:cNvSpPr txBox="1"/>
          <p:nvPr/>
        </p:nvSpPr>
        <p:spPr>
          <a:xfrm>
            <a:off x="6698326" y="2733768"/>
            <a:ext cx="1928400" cy="19983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D</a:t>
            </a:r>
            <a:r>
              <a:rPr lang="en-US" sz="1400">
                <a:solidFill>
                  <a:schemeClr val="dk1"/>
                </a:solidFill>
                <a:latin typeface="Arial"/>
                <a:ea typeface="Arial"/>
                <a:cs typeface="Arial"/>
                <a:sym typeface="Arial"/>
              </a:rPr>
              <a:t>igital </a:t>
            </a:r>
            <a:r>
              <a:rPr b="1" lang="en-US" sz="1400">
                <a:solidFill>
                  <a:schemeClr val="dk1"/>
                </a:solidFill>
                <a:latin typeface="Arial"/>
                <a:ea typeface="Arial"/>
                <a:cs typeface="Arial"/>
                <a:sym typeface="Arial"/>
              </a:rPr>
              <a:t>P</a:t>
            </a:r>
            <a:r>
              <a:rPr lang="en-US" sz="1400">
                <a:solidFill>
                  <a:schemeClr val="dk1"/>
                </a:solidFill>
                <a:latin typeface="Arial"/>
                <a:ea typeface="Arial"/>
                <a:cs typeface="Arial"/>
                <a:sym typeface="Arial"/>
              </a:rPr>
              <a:t>rocess </a:t>
            </a:r>
            <a:r>
              <a:rPr b="1" lang="en-US" sz="1400">
                <a:solidFill>
                  <a:schemeClr val="dk1"/>
                </a:solidFill>
                <a:latin typeface="Arial"/>
                <a:ea typeface="Arial"/>
                <a:cs typeface="Arial"/>
                <a:sym typeface="Arial"/>
              </a:rPr>
              <a:t>A</a:t>
            </a:r>
            <a:r>
              <a:rPr lang="en-US" sz="1400">
                <a:solidFill>
                  <a:schemeClr val="dk1"/>
                </a:solidFill>
                <a:latin typeface="Arial"/>
                <a:ea typeface="Arial"/>
                <a:cs typeface="Arial"/>
                <a:sym typeface="Arial"/>
              </a:rPr>
              <a:t>utomation</a:t>
            </a:r>
            <a:endParaRPr sz="1100"/>
          </a:p>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Transformational programs</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Global/regional implementation</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Strategic</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Ready</a:t>
            </a:r>
            <a:endParaRPr sz="1400">
              <a:solidFill>
                <a:schemeClr val="dk1"/>
              </a:solidFill>
              <a:latin typeface="Arial"/>
              <a:ea typeface="Arial"/>
              <a:cs typeface="Arial"/>
              <a:sym typeface="Arial"/>
            </a:endParaRPr>
          </a:p>
        </p:txBody>
      </p:sp>
      <p:sp>
        <p:nvSpPr>
          <p:cNvPr id="1501" name="Google Shape;1501;p227"/>
          <p:cNvSpPr txBox="1"/>
          <p:nvPr/>
        </p:nvSpPr>
        <p:spPr>
          <a:xfrm>
            <a:off x="4616277" y="2733768"/>
            <a:ext cx="1928400" cy="19983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B</a:t>
            </a:r>
            <a:r>
              <a:rPr lang="en-US" sz="1400">
                <a:solidFill>
                  <a:schemeClr val="dk1"/>
                </a:solidFill>
                <a:latin typeface="Arial"/>
                <a:ea typeface="Arial"/>
                <a:cs typeface="Arial"/>
                <a:sym typeface="Arial"/>
              </a:rPr>
              <a:t>usiness </a:t>
            </a:r>
            <a:r>
              <a:rPr b="1" lang="en-US" sz="1400">
                <a:solidFill>
                  <a:schemeClr val="dk1"/>
                </a:solidFill>
                <a:latin typeface="Arial"/>
                <a:ea typeface="Arial"/>
                <a:cs typeface="Arial"/>
                <a:sym typeface="Arial"/>
              </a:rPr>
              <a:t>P</a:t>
            </a:r>
            <a:r>
              <a:rPr lang="en-US" sz="1400">
                <a:solidFill>
                  <a:schemeClr val="dk1"/>
                </a:solidFill>
                <a:latin typeface="Arial"/>
                <a:ea typeface="Arial"/>
                <a:cs typeface="Arial"/>
                <a:sym typeface="Arial"/>
              </a:rPr>
              <a:t>rocess </a:t>
            </a:r>
            <a:r>
              <a:rPr b="1" lang="en-US" sz="1400">
                <a:solidFill>
                  <a:schemeClr val="dk1"/>
                </a:solidFill>
                <a:latin typeface="Arial"/>
                <a:ea typeface="Arial"/>
                <a:cs typeface="Arial"/>
                <a:sym typeface="Arial"/>
              </a:rPr>
              <a:t>A</a:t>
            </a:r>
            <a:r>
              <a:rPr lang="en-US" sz="1400">
                <a:solidFill>
                  <a:schemeClr val="dk1"/>
                </a:solidFill>
                <a:latin typeface="Arial"/>
                <a:ea typeface="Arial"/>
                <a:cs typeface="Arial"/>
                <a:sym typeface="Arial"/>
              </a:rPr>
              <a:t>utomation</a:t>
            </a:r>
            <a:endParaRPr sz="1100"/>
          </a:p>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Small to medium departmental projects</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Local implementation</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Tactical</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Ready</a:t>
            </a:r>
            <a:endParaRPr sz="1400">
              <a:solidFill>
                <a:schemeClr val="dk1"/>
              </a:solidFill>
              <a:latin typeface="Arial"/>
              <a:ea typeface="Arial"/>
              <a:cs typeface="Arial"/>
              <a:sym typeface="Arial"/>
            </a:endParaRPr>
          </a:p>
        </p:txBody>
      </p:sp>
      <p:sp>
        <p:nvSpPr>
          <p:cNvPr id="1502" name="Google Shape;1502;p227"/>
          <p:cNvSpPr txBox="1"/>
          <p:nvPr/>
        </p:nvSpPr>
        <p:spPr>
          <a:xfrm>
            <a:off x="2534204" y="2733768"/>
            <a:ext cx="1928400" cy="19983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R</a:t>
            </a:r>
            <a:r>
              <a:rPr lang="en-US" sz="1400">
                <a:solidFill>
                  <a:schemeClr val="dk1"/>
                </a:solidFill>
                <a:latin typeface="Arial"/>
                <a:ea typeface="Arial"/>
                <a:cs typeface="Arial"/>
                <a:sym typeface="Arial"/>
              </a:rPr>
              <a:t>obotic </a:t>
            </a:r>
            <a:r>
              <a:rPr b="1" lang="en-US" sz="1400">
                <a:solidFill>
                  <a:schemeClr val="dk1"/>
                </a:solidFill>
                <a:latin typeface="Arial"/>
                <a:ea typeface="Arial"/>
                <a:cs typeface="Arial"/>
                <a:sym typeface="Arial"/>
              </a:rPr>
              <a:t>P</a:t>
            </a:r>
            <a:r>
              <a:rPr lang="en-US" sz="1400">
                <a:solidFill>
                  <a:schemeClr val="dk1"/>
                </a:solidFill>
                <a:latin typeface="Arial"/>
                <a:ea typeface="Arial"/>
                <a:cs typeface="Arial"/>
                <a:sym typeface="Arial"/>
              </a:rPr>
              <a:t>rocess </a:t>
            </a:r>
            <a:r>
              <a:rPr b="1" lang="en-US" sz="1400">
                <a:solidFill>
                  <a:schemeClr val="dk1"/>
                </a:solidFill>
                <a:latin typeface="Arial"/>
                <a:ea typeface="Arial"/>
                <a:cs typeface="Arial"/>
                <a:sym typeface="Arial"/>
              </a:rPr>
              <a:t>A</a:t>
            </a:r>
            <a:r>
              <a:rPr lang="en-US" sz="1400">
                <a:solidFill>
                  <a:schemeClr val="dk1"/>
                </a:solidFill>
                <a:latin typeface="Arial"/>
                <a:ea typeface="Arial"/>
                <a:cs typeface="Arial"/>
                <a:sym typeface="Arial"/>
              </a:rPr>
              <a:t>utomation</a:t>
            </a:r>
            <a:endParaRPr sz="1100"/>
          </a:p>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Projects with immediate results</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Immediate value</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Opportunistic</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rPr>
              <a:t>Ready</a:t>
            </a:r>
            <a:endParaRPr sz="1400">
              <a:solidFill>
                <a:schemeClr val="dk1"/>
              </a:solidFill>
              <a:latin typeface="Arial"/>
              <a:ea typeface="Arial"/>
              <a:cs typeface="Arial"/>
              <a:sym typeface="Arial"/>
            </a:endParaRPr>
          </a:p>
        </p:txBody>
      </p:sp>
      <p:sp>
        <p:nvSpPr>
          <p:cNvPr id="1503" name="Google Shape;1503;p227"/>
          <p:cNvSpPr/>
          <p:nvPr/>
        </p:nvSpPr>
        <p:spPr>
          <a:xfrm>
            <a:off x="631226" y="1217103"/>
            <a:ext cx="1570200" cy="1377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CPA</a:t>
            </a:r>
            <a:endParaRPr sz="1100"/>
          </a:p>
          <a:p>
            <a:pPr indent="0" lvl="0" marL="0" marR="0" rtl="0" algn="ctr">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TBD</a:t>
            </a:r>
            <a:endParaRPr sz="1500">
              <a:solidFill>
                <a:schemeClr val="dk1"/>
              </a:solidFill>
              <a:latin typeface="Arial"/>
              <a:ea typeface="Arial"/>
              <a:cs typeface="Arial"/>
              <a:sym typeface="Arial"/>
            </a:endParaRPr>
          </a:p>
        </p:txBody>
      </p:sp>
      <p:cxnSp>
        <p:nvCxnSpPr>
          <p:cNvPr id="1504" name="Google Shape;1504;p227"/>
          <p:cNvCxnSpPr/>
          <p:nvPr/>
        </p:nvCxnSpPr>
        <p:spPr>
          <a:xfrm flipH="1">
            <a:off x="2450534" y="958143"/>
            <a:ext cx="13800" cy="3421200"/>
          </a:xfrm>
          <a:prstGeom prst="straightConnector1">
            <a:avLst/>
          </a:prstGeom>
          <a:noFill/>
          <a:ln cap="flat" cmpd="sng" w="9525">
            <a:solidFill>
              <a:schemeClr val="dk2"/>
            </a:solidFill>
            <a:prstDash val="dash"/>
            <a:round/>
            <a:headEnd len="sm" w="sm" type="none"/>
            <a:tailEnd len="sm" w="sm" type="none"/>
          </a:ln>
        </p:spPr>
      </p:cxnSp>
      <p:sp>
        <p:nvSpPr>
          <p:cNvPr id="1505" name="Google Shape;1505;p227"/>
          <p:cNvSpPr txBox="1"/>
          <p:nvPr/>
        </p:nvSpPr>
        <p:spPr>
          <a:xfrm>
            <a:off x="535931" y="2733768"/>
            <a:ext cx="1928400" cy="19983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C</a:t>
            </a:r>
            <a:r>
              <a:rPr lang="en-US" sz="1400">
                <a:solidFill>
                  <a:schemeClr val="dk1"/>
                </a:solidFill>
                <a:latin typeface="Arial"/>
                <a:ea typeface="Arial"/>
                <a:cs typeface="Arial"/>
                <a:sym typeface="Arial"/>
              </a:rPr>
              <a:t>itizen </a:t>
            </a:r>
            <a:r>
              <a:rPr b="1" lang="en-US" sz="1400">
                <a:solidFill>
                  <a:schemeClr val="dk1"/>
                </a:solidFill>
                <a:latin typeface="Arial"/>
                <a:ea typeface="Arial"/>
                <a:cs typeface="Arial"/>
                <a:sym typeface="Arial"/>
              </a:rPr>
              <a:t>P</a:t>
            </a:r>
            <a:r>
              <a:rPr lang="en-US" sz="1400">
                <a:solidFill>
                  <a:schemeClr val="dk1"/>
                </a:solidFill>
                <a:latin typeface="Arial"/>
                <a:ea typeface="Arial"/>
                <a:cs typeface="Arial"/>
                <a:sym typeface="Arial"/>
              </a:rPr>
              <a:t>rocess </a:t>
            </a:r>
            <a:r>
              <a:rPr b="1" lang="en-US" sz="1400">
                <a:solidFill>
                  <a:schemeClr val="dk1"/>
                </a:solidFill>
                <a:latin typeface="Arial"/>
                <a:ea typeface="Arial"/>
                <a:cs typeface="Arial"/>
                <a:sym typeface="Arial"/>
              </a:rPr>
              <a:t>A</a:t>
            </a:r>
            <a:r>
              <a:rPr lang="en-US" sz="1400">
                <a:solidFill>
                  <a:schemeClr val="dk1"/>
                </a:solidFill>
                <a:latin typeface="Arial"/>
                <a:ea typeface="Arial"/>
                <a:cs typeface="Arial"/>
                <a:sym typeface="Arial"/>
              </a:rPr>
              <a:t>utomation</a:t>
            </a:r>
            <a:endParaRPr sz="1100"/>
          </a:p>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Individual or team productivity</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Experimentation</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Ad-Hoc</a:t>
            </a:r>
            <a:endParaRPr sz="1100"/>
          </a:p>
          <a:p>
            <a:pPr indent="-215900" lvl="0" marL="342900" marR="0" rtl="0" algn="l">
              <a:spcBef>
                <a:spcPts val="0"/>
              </a:spcBef>
              <a:spcAft>
                <a:spcPts val="0"/>
              </a:spcAft>
              <a:buClr>
                <a:schemeClr val="dk1"/>
              </a:buClr>
              <a:buSzPts val="800"/>
              <a:buFont typeface="Arial"/>
              <a:buChar char="●"/>
            </a:pPr>
            <a:r>
              <a:rPr lang="en-US" sz="1400">
                <a:solidFill>
                  <a:schemeClr val="dk1"/>
                </a:solidFill>
                <a:latin typeface="Arial"/>
                <a:ea typeface="Arial"/>
                <a:cs typeface="Arial"/>
                <a:sym typeface="Arial"/>
              </a:rPr>
              <a:t>Missing</a:t>
            </a:r>
            <a:endParaRPr sz="14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228"/>
          <p:cNvSpPr txBox="1"/>
          <p:nvPr>
            <p:ph type="title"/>
          </p:nvPr>
        </p:nvSpPr>
        <p:spPr>
          <a:xfrm>
            <a:off x="388144" y="339328"/>
            <a:ext cx="7362900" cy="66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Engagement Model</a:t>
            </a:r>
            <a:br>
              <a:rPr lang="en-US"/>
            </a:br>
            <a:r>
              <a:rPr i="1" lang="en-US" sz="2100">
                <a:latin typeface="Arial"/>
                <a:ea typeface="Arial"/>
                <a:cs typeface="Arial"/>
                <a:sym typeface="Arial"/>
              </a:rPr>
              <a:t>Model</a:t>
            </a:r>
            <a:endParaRPr/>
          </a:p>
        </p:txBody>
      </p:sp>
      <p:sp>
        <p:nvSpPr>
          <p:cNvPr id="1511" name="Google Shape;1511;p228"/>
          <p:cNvSpPr/>
          <p:nvPr/>
        </p:nvSpPr>
        <p:spPr>
          <a:xfrm>
            <a:off x="21431" y="5004197"/>
            <a:ext cx="139200" cy="278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grpSp>
        <p:nvGrpSpPr>
          <p:cNvPr id="1512" name="Google Shape;1512;p228"/>
          <p:cNvGrpSpPr/>
          <p:nvPr/>
        </p:nvGrpSpPr>
        <p:grpSpPr>
          <a:xfrm>
            <a:off x="1022776" y="1115198"/>
            <a:ext cx="7098449" cy="3757048"/>
            <a:chOff x="1" y="2147"/>
            <a:chExt cx="9464598" cy="5009397"/>
          </a:xfrm>
        </p:grpSpPr>
        <p:sp>
          <p:nvSpPr>
            <p:cNvPr id="1513" name="Google Shape;1513;p228"/>
            <p:cNvSpPr/>
            <p:nvPr/>
          </p:nvSpPr>
          <p:spPr>
            <a:xfrm rot="5400000">
              <a:off x="-164350" y="166547"/>
              <a:ext cx="1095600" cy="766800"/>
            </a:xfrm>
            <a:prstGeom prst="chevron">
              <a:avLst>
                <a:gd fmla="val 50000" name="adj"/>
              </a:avLst>
            </a:prstGeom>
            <a:solidFill>
              <a:srgbClr val="FFE5CC"/>
            </a:solidFill>
            <a:ln cap="flat" cmpd="sng" w="25400">
              <a:solidFill>
                <a:schemeClr val="lt2">
                  <a:alpha val="89800"/>
                </a:schemeClr>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4" name="Google Shape;1514;p228"/>
            <p:cNvSpPr txBox="1"/>
            <p:nvPr/>
          </p:nvSpPr>
          <p:spPr>
            <a:xfrm>
              <a:off x="1" y="385572"/>
              <a:ext cx="766800" cy="328500"/>
            </a:xfrm>
            <a:prstGeom prst="rect">
              <a:avLst/>
            </a:prstGeom>
            <a:noFill/>
            <a:ln>
              <a:noFill/>
            </a:ln>
          </p:spPr>
          <p:txBody>
            <a:bodyPr anchorCtr="0" anchor="ctr" bIns="4775" lIns="4775" spcFirstLastPara="1" rIns="4775" wrap="square" tIns="4775">
              <a:noAutofit/>
            </a:bodyPr>
            <a:lstStyle/>
            <a:p>
              <a:pPr indent="0" lvl="0" marL="0" marR="0" rtl="0" algn="ctr">
                <a:lnSpc>
                  <a:spcPct val="90000"/>
                </a:lnSpc>
                <a:spcBef>
                  <a:spcPts val="0"/>
                </a:spcBef>
                <a:spcAft>
                  <a:spcPts val="0"/>
                </a:spcAft>
                <a:buNone/>
              </a:pPr>
              <a:r>
                <a:rPr lang="en-US" sz="800">
                  <a:solidFill>
                    <a:srgbClr val="000000"/>
                  </a:solidFill>
                  <a:latin typeface="Arial"/>
                  <a:ea typeface="Arial"/>
                  <a:cs typeface="Arial"/>
                  <a:sym typeface="Arial"/>
                </a:rPr>
                <a:t>Capture</a:t>
              </a:r>
              <a:endParaRPr sz="800">
                <a:solidFill>
                  <a:srgbClr val="000000"/>
                </a:solidFill>
                <a:latin typeface="Arial"/>
                <a:ea typeface="Arial"/>
                <a:cs typeface="Arial"/>
                <a:sym typeface="Arial"/>
              </a:endParaRPr>
            </a:p>
          </p:txBody>
        </p:sp>
        <p:sp>
          <p:nvSpPr>
            <p:cNvPr id="1515" name="Google Shape;1515;p228"/>
            <p:cNvSpPr/>
            <p:nvPr/>
          </p:nvSpPr>
          <p:spPr>
            <a:xfrm rot="5400000">
              <a:off x="4759549" y="-3990703"/>
              <a:ext cx="712200" cy="8697900"/>
            </a:xfrm>
            <a:prstGeom prst="round2SameRect">
              <a:avLst>
                <a:gd fmla="val 16667" name="adj1"/>
                <a:gd fmla="val 0" name="adj2"/>
              </a:avLst>
            </a:prstGeom>
            <a:solidFill>
              <a:srgbClr val="FFE5CC"/>
            </a:solidFill>
            <a:ln cap="flat" cmpd="sng" w="25400">
              <a:solidFill>
                <a:schemeClr val="lt2">
                  <a:alpha val="89800"/>
                </a:scheme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6" name="Google Shape;1516;p228"/>
            <p:cNvSpPr txBox="1"/>
            <p:nvPr/>
          </p:nvSpPr>
          <p:spPr>
            <a:xfrm>
              <a:off x="766850" y="36907"/>
              <a:ext cx="8663100" cy="642600"/>
            </a:xfrm>
            <a:prstGeom prst="rect">
              <a:avLst/>
            </a:prstGeom>
            <a:noFill/>
            <a:ln>
              <a:noFill/>
            </a:ln>
          </p:spPr>
          <p:txBody>
            <a:bodyPr anchorCtr="0" anchor="ctr" bIns="6200" lIns="69350" spcFirstLastPara="1" rIns="6200" wrap="square" tIns="6200">
              <a:noAutofit/>
            </a:bodyPr>
            <a:lstStyle/>
            <a:p>
              <a:pPr indent="-88900" lvl="1" marL="88900" marR="0" rtl="0" algn="l">
                <a:lnSpc>
                  <a:spcPct val="9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Capture high level requirements</a:t>
              </a:r>
              <a:endParaRPr b="0" i="0" sz="1000" u="none" cap="none" strike="noStrike">
                <a:solidFill>
                  <a:schemeClr val="dk1"/>
                </a:solidFill>
                <a:latin typeface="Arial"/>
                <a:ea typeface="Arial"/>
                <a:cs typeface="Arial"/>
                <a:sym typeface="Arial"/>
              </a:endParaRPr>
            </a:p>
            <a:p>
              <a:pPr indent="-88900" lvl="1" marL="88900" marR="0" rtl="0" algn="l">
                <a:lnSpc>
                  <a:spcPct val="90000"/>
                </a:lnSpc>
                <a:spcBef>
                  <a:spcPts val="1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Determine initial fit for the solution space</a:t>
              </a:r>
              <a:endParaRPr b="0" i="0" sz="1000" u="none" cap="none" strike="noStrike">
                <a:solidFill>
                  <a:schemeClr val="dk1"/>
                </a:solidFill>
                <a:latin typeface="Arial"/>
                <a:ea typeface="Arial"/>
                <a:cs typeface="Arial"/>
                <a:sym typeface="Arial"/>
              </a:endParaRPr>
            </a:p>
            <a:p>
              <a:pPr indent="-88900" lvl="1" marL="88900" marR="0" rtl="0" algn="l">
                <a:lnSpc>
                  <a:spcPct val="90000"/>
                </a:lnSpc>
                <a:spcBef>
                  <a:spcPts val="1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Explain the high level engagement process</a:t>
              </a:r>
              <a:endParaRPr b="0" i="0" sz="1000" u="none" cap="none" strike="noStrike">
                <a:solidFill>
                  <a:schemeClr val="dk1"/>
                </a:solidFill>
                <a:latin typeface="Arial"/>
                <a:ea typeface="Arial"/>
                <a:cs typeface="Arial"/>
                <a:sym typeface="Arial"/>
              </a:endParaRPr>
            </a:p>
          </p:txBody>
        </p:sp>
        <p:sp>
          <p:nvSpPr>
            <p:cNvPr id="1517" name="Google Shape;1517;p228"/>
            <p:cNvSpPr/>
            <p:nvPr/>
          </p:nvSpPr>
          <p:spPr>
            <a:xfrm rot="5400000">
              <a:off x="-164350" y="1144996"/>
              <a:ext cx="1095600" cy="766800"/>
            </a:xfrm>
            <a:prstGeom prst="chevron">
              <a:avLst>
                <a:gd fmla="val 50000" name="adj"/>
              </a:avLst>
            </a:prstGeom>
            <a:solidFill>
              <a:srgbClr val="FEB2FF"/>
            </a:solidFill>
            <a:ln cap="flat" cmpd="sng" w="25400">
              <a:solidFill>
                <a:schemeClr val="accent2">
                  <a:alpha val="80000"/>
                </a:schemeClr>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8" name="Google Shape;1518;p228"/>
            <p:cNvSpPr txBox="1"/>
            <p:nvPr/>
          </p:nvSpPr>
          <p:spPr>
            <a:xfrm>
              <a:off x="1" y="1364021"/>
              <a:ext cx="766800" cy="328500"/>
            </a:xfrm>
            <a:prstGeom prst="rect">
              <a:avLst/>
            </a:prstGeom>
            <a:noFill/>
            <a:ln>
              <a:noFill/>
            </a:ln>
          </p:spPr>
          <p:txBody>
            <a:bodyPr anchorCtr="0" anchor="ctr" bIns="4775" lIns="4775" spcFirstLastPara="1" rIns="4775" wrap="square" tIns="4775">
              <a:noAutofit/>
            </a:bodyPr>
            <a:lstStyle/>
            <a:p>
              <a:pPr indent="0" lvl="0" marL="0" marR="0" rtl="0" algn="ctr">
                <a:lnSpc>
                  <a:spcPct val="90000"/>
                </a:lnSpc>
                <a:spcBef>
                  <a:spcPts val="0"/>
                </a:spcBef>
                <a:spcAft>
                  <a:spcPts val="0"/>
                </a:spcAft>
                <a:buNone/>
              </a:pPr>
              <a:r>
                <a:rPr lang="en-US" sz="800">
                  <a:solidFill>
                    <a:srgbClr val="000000"/>
                  </a:solidFill>
                  <a:latin typeface="Arial"/>
                  <a:ea typeface="Arial"/>
                  <a:cs typeface="Arial"/>
                  <a:sym typeface="Arial"/>
                </a:rPr>
                <a:t>Discover</a:t>
              </a:r>
              <a:endParaRPr sz="800">
                <a:solidFill>
                  <a:srgbClr val="000000"/>
                </a:solidFill>
                <a:latin typeface="Arial"/>
                <a:ea typeface="Arial"/>
                <a:cs typeface="Arial"/>
                <a:sym typeface="Arial"/>
              </a:endParaRPr>
            </a:p>
          </p:txBody>
        </p:sp>
        <p:sp>
          <p:nvSpPr>
            <p:cNvPr id="1519" name="Google Shape;1519;p228"/>
            <p:cNvSpPr/>
            <p:nvPr/>
          </p:nvSpPr>
          <p:spPr>
            <a:xfrm rot="5400000">
              <a:off x="4759549" y="-3012254"/>
              <a:ext cx="712200" cy="8697900"/>
            </a:xfrm>
            <a:prstGeom prst="round2SameRect">
              <a:avLst>
                <a:gd fmla="val 16667" name="adj1"/>
                <a:gd fmla="val 0" name="adj2"/>
              </a:avLst>
            </a:prstGeom>
            <a:solidFill>
              <a:srgbClr val="FEB2FF"/>
            </a:solidFill>
            <a:ln cap="flat" cmpd="sng" w="25400">
              <a:solidFill>
                <a:schemeClr val="accent2">
                  <a:alpha val="80000"/>
                </a:scheme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0" name="Google Shape;1520;p228"/>
            <p:cNvSpPr txBox="1"/>
            <p:nvPr/>
          </p:nvSpPr>
          <p:spPr>
            <a:xfrm>
              <a:off x="766850" y="1015356"/>
              <a:ext cx="8663100" cy="642600"/>
            </a:xfrm>
            <a:prstGeom prst="rect">
              <a:avLst/>
            </a:prstGeom>
            <a:noFill/>
            <a:ln>
              <a:noFill/>
            </a:ln>
          </p:spPr>
          <p:txBody>
            <a:bodyPr anchorCtr="0" anchor="ctr" bIns="6200" lIns="69350" spcFirstLastPara="1" rIns="6200" wrap="square" tIns="6200">
              <a:noAutofit/>
            </a:bodyPr>
            <a:lstStyle/>
            <a:p>
              <a:pPr indent="-88900" lvl="1" marL="88900" marR="0" rtl="0" algn="l">
                <a:lnSpc>
                  <a:spcPct val="9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Ensuring the idea is feasible, costs &amp; efforts are aligned</a:t>
              </a:r>
              <a:endParaRPr b="0" i="0" sz="1000" u="none" cap="none" strike="noStrike">
                <a:solidFill>
                  <a:schemeClr val="dk1"/>
                </a:solidFill>
                <a:latin typeface="Arial"/>
                <a:ea typeface="Arial"/>
                <a:cs typeface="Arial"/>
                <a:sym typeface="Arial"/>
              </a:endParaRPr>
            </a:p>
            <a:p>
              <a:pPr indent="-88900" lvl="1" marL="88900" marR="0" rtl="0" algn="l">
                <a:lnSpc>
                  <a:spcPct val="90000"/>
                </a:lnSpc>
                <a:spcBef>
                  <a:spcPts val="1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High level project plan agreed upon</a:t>
              </a:r>
              <a:endParaRPr b="0" i="0" sz="1000" u="none" cap="none" strike="noStrike">
                <a:solidFill>
                  <a:schemeClr val="dk1"/>
                </a:solidFill>
                <a:latin typeface="Arial"/>
                <a:ea typeface="Arial"/>
                <a:cs typeface="Arial"/>
                <a:sym typeface="Arial"/>
              </a:endParaRPr>
            </a:p>
            <a:p>
              <a:pPr indent="-88900" lvl="1" marL="88900" marR="0" rtl="0" algn="l">
                <a:lnSpc>
                  <a:spcPct val="90000"/>
                </a:lnSpc>
                <a:spcBef>
                  <a:spcPts val="1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Application is a fit from Security /  Quality / Privacy perspectives</a:t>
              </a:r>
              <a:endParaRPr b="0" i="0" sz="1000" u="none" cap="none" strike="noStrike">
                <a:solidFill>
                  <a:schemeClr val="dk1"/>
                </a:solidFill>
                <a:latin typeface="Arial"/>
                <a:ea typeface="Arial"/>
                <a:cs typeface="Arial"/>
                <a:sym typeface="Arial"/>
              </a:endParaRPr>
            </a:p>
          </p:txBody>
        </p:sp>
        <p:sp>
          <p:nvSpPr>
            <p:cNvPr id="1521" name="Google Shape;1521;p228"/>
            <p:cNvSpPr/>
            <p:nvPr/>
          </p:nvSpPr>
          <p:spPr>
            <a:xfrm rot="5400000">
              <a:off x="-164350" y="2123445"/>
              <a:ext cx="1095600" cy="766800"/>
            </a:xfrm>
            <a:prstGeom prst="chevron">
              <a:avLst>
                <a:gd fmla="val 50000" name="adj"/>
              </a:avLst>
            </a:prstGeom>
            <a:solidFill>
              <a:srgbClr val="FFF4CC"/>
            </a:solidFill>
            <a:ln cap="flat" cmpd="sng" w="25400">
              <a:solidFill>
                <a:schemeClr val="accent3">
                  <a:alpha val="69800"/>
                </a:schemeClr>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2" name="Google Shape;1522;p228"/>
            <p:cNvSpPr txBox="1"/>
            <p:nvPr/>
          </p:nvSpPr>
          <p:spPr>
            <a:xfrm>
              <a:off x="1" y="2342470"/>
              <a:ext cx="766800" cy="328500"/>
            </a:xfrm>
            <a:prstGeom prst="rect">
              <a:avLst/>
            </a:prstGeom>
            <a:noFill/>
            <a:ln>
              <a:noFill/>
            </a:ln>
          </p:spPr>
          <p:txBody>
            <a:bodyPr anchorCtr="0" anchor="ctr" bIns="4775" lIns="4775" spcFirstLastPara="1" rIns="4775" wrap="square" tIns="4775">
              <a:noAutofit/>
            </a:bodyPr>
            <a:lstStyle/>
            <a:p>
              <a:pPr indent="0" lvl="0" marL="0" marR="0" rtl="0" algn="ctr">
                <a:lnSpc>
                  <a:spcPct val="90000"/>
                </a:lnSpc>
                <a:spcBef>
                  <a:spcPts val="0"/>
                </a:spcBef>
                <a:spcAft>
                  <a:spcPts val="0"/>
                </a:spcAft>
                <a:buNone/>
              </a:pPr>
              <a:r>
                <a:rPr lang="en-US" sz="800">
                  <a:solidFill>
                    <a:srgbClr val="000000"/>
                  </a:solidFill>
                  <a:latin typeface="Arial"/>
                  <a:ea typeface="Arial"/>
                  <a:cs typeface="Arial"/>
                  <a:sym typeface="Arial"/>
                </a:rPr>
                <a:t>Deliver</a:t>
              </a:r>
              <a:endParaRPr sz="800">
                <a:solidFill>
                  <a:srgbClr val="000000"/>
                </a:solidFill>
                <a:latin typeface="Arial"/>
                <a:ea typeface="Arial"/>
                <a:cs typeface="Arial"/>
                <a:sym typeface="Arial"/>
              </a:endParaRPr>
            </a:p>
          </p:txBody>
        </p:sp>
        <p:sp>
          <p:nvSpPr>
            <p:cNvPr id="1523" name="Google Shape;1523;p228"/>
            <p:cNvSpPr/>
            <p:nvPr/>
          </p:nvSpPr>
          <p:spPr>
            <a:xfrm rot="5400000">
              <a:off x="4759549" y="-2033805"/>
              <a:ext cx="712200" cy="8697900"/>
            </a:xfrm>
            <a:prstGeom prst="round2SameRect">
              <a:avLst>
                <a:gd fmla="val 16667" name="adj1"/>
                <a:gd fmla="val 0" name="adj2"/>
              </a:avLst>
            </a:prstGeom>
            <a:solidFill>
              <a:srgbClr val="FFF4CC"/>
            </a:solidFill>
            <a:ln cap="flat" cmpd="sng" w="25400">
              <a:solidFill>
                <a:schemeClr val="accent3">
                  <a:alpha val="69800"/>
                </a:scheme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4" name="Google Shape;1524;p228"/>
            <p:cNvSpPr txBox="1"/>
            <p:nvPr/>
          </p:nvSpPr>
          <p:spPr>
            <a:xfrm>
              <a:off x="766850" y="1993805"/>
              <a:ext cx="8663100" cy="642600"/>
            </a:xfrm>
            <a:prstGeom prst="rect">
              <a:avLst/>
            </a:prstGeom>
            <a:noFill/>
            <a:ln>
              <a:noFill/>
            </a:ln>
          </p:spPr>
          <p:txBody>
            <a:bodyPr anchorCtr="0" anchor="ctr" bIns="6200" lIns="69350" spcFirstLastPara="1" rIns="6200" wrap="square" tIns="6200">
              <a:noAutofit/>
            </a:bodyPr>
            <a:lstStyle/>
            <a:p>
              <a:pPr indent="-88900" lvl="1" marL="88900" marR="0" rtl="0" algn="l">
                <a:lnSpc>
                  <a:spcPct val="9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Delivery of applications within scope, budget, and timelines</a:t>
              </a:r>
              <a:endParaRPr b="0" i="0" sz="1000" u="none" cap="none" strike="noStrike">
                <a:solidFill>
                  <a:schemeClr val="dk1"/>
                </a:solidFill>
                <a:latin typeface="Arial"/>
                <a:ea typeface="Arial"/>
                <a:cs typeface="Arial"/>
                <a:sym typeface="Arial"/>
              </a:endParaRPr>
            </a:p>
            <a:p>
              <a:pPr indent="-88900" lvl="1" marL="88900" marR="0" rtl="0" algn="l">
                <a:lnSpc>
                  <a:spcPct val="90000"/>
                </a:lnSpc>
                <a:spcBef>
                  <a:spcPts val="1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Applications are documented as per Roche standards</a:t>
              </a:r>
              <a:endParaRPr b="0" i="0" sz="1000" u="none" cap="none" strike="noStrike">
                <a:solidFill>
                  <a:schemeClr val="dk1"/>
                </a:solidFill>
                <a:latin typeface="Arial"/>
                <a:ea typeface="Arial"/>
                <a:cs typeface="Arial"/>
                <a:sym typeface="Arial"/>
              </a:endParaRPr>
            </a:p>
          </p:txBody>
        </p:sp>
        <p:sp>
          <p:nvSpPr>
            <p:cNvPr id="1525" name="Google Shape;1525;p228"/>
            <p:cNvSpPr/>
            <p:nvPr/>
          </p:nvSpPr>
          <p:spPr>
            <a:xfrm rot="5400000">
              <a:off x="-164350" y="3101895"/>
              <a:ext cx="1095600" cy="766800"/>
            </a:xfrm>
            <a:prstGeom prst="chevron">
              <a:avLst>
                <a:gd fmla="val 50000" name="adj"/>
              </a:avLst>
            </a:prstGeom>
            <a:solidFill>
              <a:srgbClr val="B7FFB7"/>
            </a:solidFill>
            <a:ln cap="flat" cmpd="sng" w="25400">
              <a:solidFill>
                <a:schemeClr val="accent5">
                  <a:alpha val="60000"/>
                </a:schemeClr>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6" name="Google Shape;1526;p228"/>
            <p:cNvSpPr txBox="1"/>
            <p:nvPr/>
          </p:nvSpPr>
          <p:spPr>
            <a:xfrm>
              <a:off x="1" y="3320920"/>
              <a:ext cx="766800" cy="328500"/>
            </a:xfrm>
            <a:prstGeom prst="rect">
              <a:avLst/>
            </a:prstGeom>
            <a:noFill/>
            <a:ln>
              <a:noFill/>
            </a:ln>
          </p:spPr>
          <p:txBody>
            <a:bodyPr anchorCtr="0" anchor="ctr" bIns="4775" lIns="4775" spcFirstLastPara="1" rIns="4775" wrap="square" tIns="4775">
              <a:noAutofit/>
            </a:bodyPr>
            <a:lstStyle/>
            <a:p>
              <a:pPr indent="0" lvl="0" marL="0" marR="0" rtl="0" algn="ctr">
                <a:lnSpc>
                  <a:spcPct val="90000"/>
                </a:lnSpc>
                <a:spcBef>
                  <a:spcPts val="0"/>
                </a:spcBef>
                <a:spcAft>
                  <a:spcPts val="0"/>
                </a:spcAft>
                <a:buNone/>
              </a:pPr>
              <a:r>
                <a:rPr lang="en-US" sz="800">
                  <a:solidFill>
                    <a:srgbClr val="000000"/>
                  </a:solidFill>
                  <a:latin typeface="Arial"/>
                  <a:ea typeface="Arial"/>
                  <a:cs typeface="Arial"/>
                  <a:sym typeface="Arial"/>
                </a:rPr>
                <a:t>Operate</a:t>
              </a:r>
              <a:endParaRPr sz="800">
                <a:solidFill>
                  <a:srgbClr val="000000"/>
                </a:solidFill>
                <a:latin typeface="Arial"/>
                <a:ea typeface="Arial"/>
                <a:cs typeface="Arial"/>
                <a:sym typeface="Arial"/>
              </a:endParaRPr>
            </a:p>
          </p:txBody>
        </p:sp>
        <p:sp>
          <p:nvSpPr>
            <p:cNvPr id="1527" name="Google Shape;1527;p228"/>
            <p:cNvSpPr/>
            <p:nvPr/>
          </p:nvSpPr>
          <p:spPr>
            <a:xfrm rot="5400000">
              <a:off x="4759549" y="-1055355"/>
              <a:ext cx="712200" cy="8697900"/>
            </a:xfrm>
            <a:prstGeom prst="round2SameRect">
              <a:avLst>
                <a:gd fmla="val 16667" name="adj1"/>
                <a:gd fmla="val 0" name="adj2"/>
              </a:avLst>
            </a:prstGeom>
            <a:solidFill>
              <a:srgbClr val="B7FFB7"/>
            </a:solidFill>
            <a:ln cap="flat" cmpd="sng" w="25400">
              <a:solidFill>
                <a:schemeClr val="accent5">
                  <a:alpha val="60000"/>
                </a:scheme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8" name="Google Shape;1528;p228"/>
            <p:cNvSpPr txBox="1"/>
            <p:nvPr/>
          </p:nvSpPr>
          <p:spPr>
            <a:xfrm>
              <a:off x="766850" y="2972255"/>
              <a:ext cx="8663100" cy="642600"/>
            </a:xfrm>
            <a:prstGeom prst="rect">
              <a:avLst/>
            </a:prstGeom>
            <a:noFill/>
            <a:ln>
              <a:noFill/>
            </a:ln>
          </p:spPr>
          <p:txBody>
            <a:bodyPr anchorCtr="0" anchor="ctr" bIns="6200" lIns="69350" spcFirstLastPara="1" rIns="6200" wrap="square" tIns="6200">
              <a:noAutofit/>
            </a:bodyPr>
            <a:lstStyle/>
            <a:p>
              <a:pPr indent="-88900" lvl="1" marL="88900" marR="0" rtl="0" algn="l">
                <a:lnSpc>
                  <a:spcPct val="9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Support structure is agreed upon</a:t>
              </a:r>
              <a:endParaRPr b="0" i="0" sz="1000" u="none" cap="none" strike="noStrike">
                <a:solidFill>
                  <a:schemeClr val="dk1"/>
                </a:solidFill>
                <a:latin typeface="Arial"/>
                <a:ea typeface="Arial"/>
                <a:cs typeface="Arial"/>
                <a:sym typeface="Arial"/>
              </a:endParaRPr>
            </a:p>
            <a:p>
              <a:pPr indent="-88900" lvl="1" marL="88900" marR="0" rtl="0" algn="l">
                <a:lnSpc>
                  <a:spcPct val="90000"/>
                </a:lnSpc>
                <a:spcBef>
                  <a:spcPts val="1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Resources are allocated</a:t>
              </a:r>
              <a:endParaRPr b="0" i="0" sz="1000" u="none" cap="none" strike="noStrike">
                <a:solidFill>
                  <a:schemeClr val="dk1"/>
                </a:solidFill>
                <a:latin typeface="Arial"/>
                <a:ea typeface="Arial"/>
                <a:cs typeface="Arial"/>
                <a:sym typeface="Arial"/>
              </a:endParaRPr>
            </a:p>
            <a:p>
              <a:pPr indent="-88900" lvl="1" marL="88900" marR="0" rtl="0" algn="l">
                <a:lnSpc>
                  <a:spcPct val="90000"/>
                </a:lnSpc>
                <a:spcBef>
                  <a:spcPts val="1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Knowledge transfer is performed</a:t>
              </a:r>
              <a:endParaRPr b="0" i="0" sz="1000" u="none" cap="none" strike="noStrike">
                <a:solidFill>
                  <a:schemeClr val="dk1"/>
                </a:solidFill>
                <a:latin typeface="Arial"/>
                <a:ea typeface="Arial"/>
                <a:cs typeface="Arial"/>
                <a:sym typeface="Arial"/>
              </a:endParaRPr>
            </a:p>
          </p:txBody>
        </p:sp>
        <p:sp>
          <p:nvSpPr>
            <p:cNvPr id="1529" name="Google Shape;1529;p228"/>
            <p:cNvSpPr/>
            <p:nvPr/>
          </p:nvSpPr>
          <p:spPr>
            <a:xfrm rot="5400000">
              <a:off x="-164350" y="4080343"/>
              <a:ext cx="1095600" cy="766800"/>
            </a:xfrm>
            <a:prstGeom prst="chevron">
              <a:avLst>
                <a:gd fmla="val 50000" name="adj"/>
              </a:avLst>
            </a:prstGeom>
            <a:solidFill>
              <a:srgbClr val="C4E6FF"/>
            </a:solidFill>
            <a:ln cap="flat" cmpd="sng" w="25400">
              <a:solidFill>
                <a:schemeClr val="accent6">
                  <a:alpha val="49800"/>
                </a:schemeClr>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0" name="Google Shape;1530;p228"/>
            <p:cNvSpPr txBox="1"/>
            <p:nvPr/>
          </p:nvSpPr>
          <p:spPr>
            <a:xfrm>
              <a:off x="1" y="4299369"/>
              <a:ext cx="766800" cy="328500"/>
            </a:xfrm>
            <a:prstGeom prst="rect">
              <a:avLst/>
            </a:prstGeom>
            <a:noFill/>
            <a:ln>
              <a:noFill/>
            </a:ln>
          </p:spPr>
          <p:txBody>
            <a:bodyPr anchorCtr="0" anchor="ctr" bIns="4775" lIns="4775" spcFirstLastPara="1" rIns="4775" wrap="square" tIns="4775">
              <a:noAutofit/>
            </a:bodyPr>
            <a:lstStyle/>
            <a:p>
              <a:pPr indent="0" lvl="0" marL="0" marR="0" rtl="0" algn="ctr">
                <a:lnSpc>
                  <a:spcPct val="90000"/>
                </a:lnSpc>
                <a:spcBef>
                  <a:spcPts val="0"/>
                </a:spcBef>
                <a:spcAft>
                  <a:spcPts val="0"/>
                </a:spcAft>
                <a:buNone/>
              </a:pPr>
              <a:r>
                <a:rPr lang="en-US" sz="800">
                  <a:solidFill>
                    <a:srgbClr val="000000"/>
                  </a:solidFill>
                  <a:latin typeface="Arial"/>
                  <a:ea typeface="Arial"/>
                  <a:cs typeface="Arial"/>
                  <a:sym typeface="Arial"/>
                </a:rPr>
                <a:t>Enhancement</a:t>
              </a:r>
              <a:endParaRPr sz="800">
                <a:solidFill>
                  <a:srgbClr val="000000"/>
                </a:solidFill>
                <a:latin typeface="Arial"/>
                <a:ea typeface="Arial"/>
                <a:cs typeface="Arial"/>
                <a:sym typeface="Arial"/>
              </a:endParaRPr>
            </a:p>
          </p:txBody>
        </p:sp>
        <p:sp>
          <p:nvSpPr>
            <p:cNvPr id="1531" name="Google Shape;1531;p228"/>
            <p:cNvSpPr/>
            <p:nvPr/>
          </p:nvSpPr>
          <p:spPr>
            <a:xfrm rot="5400000">
              <a:off x="4759549" y="-76906"/>
              <a:ext cx="712200" cy="8697900"/>
            </a:xfrm>
            <a:prstGeom prst="round2SameRect">
              <a:avLst>
                <a:gd fmla="val 16667" name="adj1"/>
                <a:gd fmla="val 0" name="adj2"/>
              </a:avLst>
            </a:prstGeom>
            <a:solidFill>
              <a:srgbClr val="C4E6FF"/>
            </a:solidFill>
            <a:ln cap="flat" cmpd="sng" w="25400">
              <a:solidFill>
                <a:schemeClr val="accent6">
                  <a:alpha val="49800"/>
                </a:scheme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2" name="Google Shape;1532;p228"/>
            <p:cNvSpPr txBox="1"/>
            <p:nvPr/>
          </p:nvSpPr>
          <p:spPr>
            <a:xfrm>
              <a:off x="766850" y="3950704"/>
              <a:ext cx="8663100" cy="642600"/>
            </a:xfrm>
            <a:prstGeom prst="rect">
              <a:avLst/>
            </a:prstGeom>
            <a:noFill/>
            <a:ln>
              <a:noFill/>
            </a:ln>
          </p:spPr>
          <p:txBody>
            <a:bodyPr anchorCtr="0" anchor="ctr" bIns="6200" lIns="69350" spcFirstLastPara="1" rIns="6200" wrap="square" tIns="6200">
              <a:noAutofit/>
            </a:bodyPr>
            <a:lstStyle/>
            <a:p>
              <a:pPr indent="-88900" lvl="1" marL="88900" marR="0" rtl="0" algn="l">
                <a:lnSpc>
                  <a:spcPct val="9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Ensuring continuous improvement</a:t>
              </a:r>
              <a:endParaRPr b="0" i="0" sz="1000" u="none" cap="none" strike="noStrike">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184"/>
          <p:cNvSpPr txBox="1"/>
          <p:nvPr>
            <p:ph idx="1" type="body"/>
          </p:nvPr>
        </p:nvSpPr>
        <p:spPr>
          <a:xfrm>
            <a:off x="397120" y="1354931"/>
            <a:ext cx="83541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rgbClr val="000000"/>
              </a:buClr>
              <a:buSzPts val="1100"/>
              <a:buNone/>
            </a:pPr>
            <a:r>
              <a:rPr b="1" lang="en-US">
                <a:solidFill>
                  <a:srgbClr val="4A86E8"/>
                </a:solidFill>
              </a:rPr>
              <a:t>Velocity</a:t>
            </a:r>
            <a:r>
              <a:rPr b="1" lang="en-US"/>
              <a:t> </a:t>
            </a:r>
            <a:r>
              <a:rPr lang="en-US"/>
              <a:t>- Increase process speed/cycle time. Improved SLAs and customer satisfaction.</a:t>
            </a:r>
            <a:br>
              <a:rPr lang="en-US"/>
            </a:br>
            <a:endParaRPr/>
          </a:p>
          <a:p>
            <a:pPr indent="0" lvl="0" marL="0" rtl="0" algn="l">
              <a:spcBef>
                <a:spcPts val="1275"/>
              </a:spcBef>
              <a:spcAft>
                <a:spcPts val="0"/>
              </a:spcAft>
              <a:buClr>
                <a:srgbClr val="000000"/>
              </a:buClr>
              <a:buSzPts val="1100"/>
              <a:buNone/>
            </a:pPr>
            <a:r>
              <a:rPr b="1" lang="en-US">
                <a:solidFill>
                  <a:srgbClr val="4A86E8"/>
                </a:solidFill>
              </a:rPr>
              <a:t>Quality</a:t>
            </a:r>
            <a:r>
              <a:rPr b="1" lang="en-US"/>
              <a:t> </a:t>
            </a:r>
            <a:r>
              <a:rPr lang="en-US"/>
              <a:t>- Achieve 100% accuracy. Remove human error, incidents, and rework.</a:t>
            </a:r>
            <a:br>
              <a:rPr lang="en-US"/>
            </a:br>
            <a:endParaRPr/>
          </a:p>
          <a:p>
            <a:pPr indent="0" lvl="0" marL="0" rtl="0" algn="l">
              <a:spcBef>
                <a:spcPts val="1275"/>
              </a:spcBef>
              <a:spcAft>
                <a:spcPts val="0"/>
              </a:spcAft>
              <a:buClr>
                <a:srgbClr val="000000"/>
              </a:buClr>
              <a:buSzPts val="1100"/>
              <a:buNone/>
            </a:pPr>
            <a:r>
              <a:rPr b="1" lang="en-US">
                <a:solidFill>
                  <a:srgbClr val="4A86E8"/>
                </a:solidFill>
              </a:rPr>
              <a:t>Compliance</a:t>
            </a:r>
            <a:r>
              <a:rPr b="1" lang="en-US"/>
              <a:t> </a:t>
            </a:r>
            <a:r>
              <a:rPr lang="en-US"/>
              <a:t>– Robots follow rules, every time! Plus, compliance alerts and full audit trails. </a:t>
            </a:r>
            <a:br>
              <a:rPr lang="en-US"/>
            </a:br>
            <a:endParaRPr/>
          </a:p>
          <a:p>
            <a:pPr indent="0" lvl="0" marL="0" rtl="0" algn="l">
              <a:spcBef>
                <a:spcPts val="1275"/>
              </a:spcBef>
              <a:spcAft>
                <a:spcPts val="0"/>
              </a:spcAft>
              <a:buClr>
                <a:schemeClr val="dk1"/>
              </a:buClr>
              <a:buSzPts val="1100"/>
              <a:buFont typeface="Arial"/>
              <a:buNone/>
            </a:pPr>
            <a:r>
              <a:rPr b="1" lang="en-US">
                <a:solidFill>
                  <a:srgbClr val="4A86E8"/>
                </a:solidFill>
              </a:rPr>
              <a:t>Productivity</a:t>
            </a:r>
            <a:r>
              <a:rPr lang="en-US">
                <a:solidFill>
                  <a:schemeClr val="dk1"/>
                </a:solidFill>
              </a:rPr>
              <a:t> - Reduce time spent on manual tasks. Free up your workforce for high-value work.</a:t>
            </a:r>
            <a:endParaRPr/>
          </a:p>
        </p:txBody>
      </p:sp>
      <p:sp>
        <p:nvSpPr>
          <p:cNvPr id="973" name="Google Shape;973;p184"/>
          <p:cNvSpPr txBox="1"/>
          <p:nvPr>
            <p:ph type="title"/>
          </p:nvPr>
        </p:nvSpPr>
        <p:spPr>
          <a:xfrm>
            <a:off x="384450" y="339325"/>
            <a:ext cx="7382100" cy="9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Benefits of RPA</a:t>
            </a:r>
            <a:endParaRPr/>
          </a:p>
        </p:txBody>
      </p:sp>
      <p:sp>
        <p:nvSpPr>
          <p:cNvPr id="974" name="Google Shape;974;p184"/>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229"/>
          <p:cNvSpPr txBox="1"/>
          <p:nvPr>
            <p:ph type="title"/>
          </p:nvPr>
        </p:nvSpPr>
        <p:spPr>
          <a:xfrm>
            <a:off x="388144" y="339328"/>
            <a:ext cx="7362900" cy="66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Engagement Model</a:t>
            </a:r>
            <a:br>
              <a:rPr lang="en-US"/>
            </a:br>
            <a:r>
              <a:rPr i="1" lang="en-US" sz="2100">
                <a:latin typeface="Arial"/>
                <a:ea typeface="Arial"/>
                <a:cs typeface="Arial"/>
                <a:sym typeface="Arial"/>
              </a:rPr>
              <a:t>Development Models</a:t>
            </a:r>
            <a:endParaRPr/>
          </a:p>
        </p:txBody>
      </p:sp>
      <p:sp>
        <p:nvSpPr>
          <p:cNvPr id="1538" name="Google Shape;1538;p229"/>
          <p:cNvSpPr/>
          <p:nvPr/>
        </p:nvSpPr>
        <p:spPr>
          <a:xfrm>
            <a:off x="21431" y="5004197"/>
            <a:ext cx="139200" cy="278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1539" name="Google Shape;1539;p229"/>
          <p:cNvSpPr/>
          <p:nvPr/>
        </p:nvSpPr>
        <p:spPr>
          <a:xfrm>
            <a:off x="3408850" y="2464508"/>
            <a:ext cx="900600" cy="229800"/>
          </a:xfrm>
          <a:prstGeom prst="roundRect">
            <a:avLst>
              <a:gd fmla="val 16667" name="adj"/>
            </a:avLst>
          </a:prstGeom>
          <a:solidFill>
            <a:srgbClr val="FE66FF"/>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Design</a:t>
            </a:r>
            <a:endParaRPr b="0" i="0" sz="1200" u="none" cap="none" strike="noStrike">
              <a:solidFill>
                <a:schemeClr val="dk1"/>
              </a:solidFill>
              <a:latin typeface="Arial"/>
              <a:ea typeface="Arial"/>
              <a:cs typeface="Arial"/>
              <a:sym typeface="Arial"/>
            </a:endParaRPr>
          </a:p>
        </p:txBody>
      </p:sp>
      <p:sp>
        <p:nvSpPr>
          <p:cNvPr id="1540" name="Google Shape;1540;p229"/>
          <p:cNvSpPr/>
          <p:nvPr/>
        </p:nvSpPr>
        <p:spPr>
          <a:xfrm>
            <a:off x="3650294" y="2373518"/>
            <a:ext cx="417900" cy="178200"/>
          </a:xfrm>
          <a:prstGeom prst="arc">
            <a:avLst>
              <a:gd fmla="val 10798020" name="adj1"/>
              <a:gd fmla="val 0"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1" name="Google Shape;1541;p229"/>
          <p:cNvSpPr/>
          <p:nvPr/>
        </p:nvSpPr>
        <p:spPr>
          <a:xfrm flipH="1" rot="10800000">
            <a:off x="3650293" y="2613718"/>
            <a:ext cx="417900" cy="178200"/>
          </a:xfrm>
          <a:prstGeom prst="arc">
            <a:avLst>
              <a:gd fmla="val 10798020" name="adj1"/>
              <a:gd fmla="val 0" name="adj2"/>
            </a:avLst>
          </a:prstGeom>
          <a:noFill/>
          <a:ln cap="flat" cmpd="sng" w="12700">
            <a:solidFill>
              <a:schemeClr val="dk1"/>
            </a:solidFill>
            <a:prstDash val="solid"/>
            <a:round/>
            <a:headEnd len="med" w="med" type="triangl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2" name="Google Shape;1542;p229"/>
          <p:cNvSpPr/>
          <p:nvPr/>
        </p:nvSpPr>
        <p:spPr>
          <a:xfrm rot="5400000">
            <a:off x="4244046" y="3127514"/>
            <a:ext cx="331500" cy="177000"/>
          </a:xfrm>
          <a:prstGeom prst="arc">
            <a:avLst>
              <a:gd fmla="val 10798020" name="adj1"/>
              <a:gd fmla="val 0"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3" name="Google Shape;1543;p229"/>
          <p:cNvSpPr/>
          <p:nvPr/>
        </p:nvSpPr>
        <p:spPr>
          <a:xfrm>
            <a:off x="1065413" y="2140374"/>
            <a:ext cx="900600" cy="229800"/>
          </a:xfrm>
          <a:prstGeom prst="roundRect">
            <a:avLst>
              <a:gd fmla="val 16667" name="adj"/>
            </a:avLst>
          </a:prstGeom>
          <a:solidFill>
            <a:srgbClr val="FEB2FF"/>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Define</a:t>
            </a:r>
            <a:endParaRPr b="0" i="0" sz="900" u="none" cap="none" strike="noStrike">
              <a:solidFill>
                <a:schemeClr val="dk1"/>
              </a:solidFill>
              <a:latin typeface="Arial"/>
              <a:ea typeface="Arial"/>
              <a:cs typeface="Arial"/>
              <a:sym typeface="Arial"/>
            </a:endParaRPr>
          </a:p>
        </p:txBody>
      </p:sp>
      <p:sp>
        <p:nvSpPr>
          <p:cNvPr id="1544" name="Google Shape;1544;p229"/>
          <p:cNvSpPr/>
          <p:nvPr/>
        </p:nvSpPr>
        <p:spPr>
          <a:xfrm>
            <a:off x="1163722" y="2468063"/>
            <a:ext cx="900600" cy="229800"/>
          </a:xfrm>
          <a:prstGeom prst="roundRect">
            <a:avLst>
              <a:gd fmla="val 16667" name="adj"/>
            </a:avLst>
          </a:prstGeom>
          <a:solidFill>
            <a:srgbClr val="FE66FF"/>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Design</a:t>
            </a:r>
            <a:endParaRPr b="0" i="0" sz="900" u="none" cap="none" strike="noStrike">
              <a:solidFill>
                <a:schemeClr val="dk1"/>
              </a:solidFill>
              <a:latin typeface="Arial"/>
              <a:ea typeface="Arial"/>
              <a:cs typeface="Arial"/>
              <a:sym typeface="Arial"/>
            </a:endParaRPr>
          </a:p>
        </p:txBody>
      </p:sp>
      <p:sp>
        <p:nvSpPr>
          <p:cNvPr id="1545" name="Google Shape;1545;p229"/>
          <p:cNvSpPr/>
          <p:nvPr/>
        </p:nvSpPr>
        <p:spPr>
          <a:xfrm>
            <a:off x="1262031" y="2921178"/>
            <a:ext cx="900600" cy="229800"/>
          </a:xfrm>
          <a:prstGeom prst="roundRect">
            <a:avLst>
              <a:gd fmla="val 16667" name="adj"/>
            </a:avLst>
          </a:prstGeom>
          <a:solidFill>
            <a:srgbClr val="FFF4CC"/>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Implement</a:t>
            </a:r>
            <a:endParaRPr b="0" i="0" sz="900" u="none" cap="none" strike="noStrike">
              <a:solidFill>
                <a:schemeClr val="dk1"/>
              </a:solidFill>
              <a:latin typeface="Arial"/>
              <a:ea typeface="Arial"/>
              <a:cs typeface="Arial"/>
              <a:sym typeface="Arial"/>
            </a:endParaRPr>
          </a:p>
        </p:txBody>
      </p:sp>
      <p:sp>
        <p:nvSpPr>
          <p:cNvPr id="1546" name="Google Shape;1546;p229"/>
          <p:cNvSpPr/>
          <p:nvPr/>
        </p:nvSpPr>
        <p:spPr>
          <a:xfrm>
            <a:off x="1360341" y="3248865"/>
            <a:ext cx="900600" cy="229800"/>
          </a:xfrm>
          <a:prstGeom prst="roundRect">
            <a:avLst>
              <a:gd fmla="val 16667" name="adj"/>
            </a:avLst>
          </a:prstGeom>
          <a:solidFill>
            <a:srgbClr val="FEE999"/>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Test</a:t>
            </a:r>
            <a:endParaRPr b="0" i="0" sz="900" u="none" cap="none" strike="noStrike">
              <a:solidFill>
                <a:schemeClr val="dk1"/>
              </a:solidFill>
              <a:latin typeface="Arial"/>
              <a:ea typeface="Arial"/>
              <a:cs typeface="Arial"/>
              <a:sym typeface="Arial"/>
            </a:endParaRPr>
          </a:p>
        </p:txBody>
      </p:sp>
      <p:sp>
        <p:nvSpPr>
          <p:cNvPr id="1547" name="Google Shape;1547;p229"/>
          <p:cNvSpPr/>
          <p:nvPr/>
        </p:nvSpPr>
        <p:spPr>
          <a:xfrm>
            <a:off x="1458650" y="3574949"/>
            <a:ext cx="900600" cy="229800"/>
          </a:xfrm>
          <a:prstGeom prst="roundRect">
            <a:avLst>
              <a:gd fmla="val 16667" name="adj"/>
            </a:avLst>
          </a:prstGeom>
          <a:solidFill>
            <a:srgbClr val="FFE066"/>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Release</a:t>
            </a:r>
            <a:endParaRPr b="0" i="0" sz="900" u="none" cap="none" strike="noStrike">
              <a:solidFill>
                <a:schemeClr val="dk1"/>
              </a:solidFill>
              <a:latin typeface="Arial"/>
              <a:ea typeface="Arial"/>
              <a:cs typeface="Arial"/>
              <a:sym typeface="Arial"/>
            </a:endParaRPr>
          </a:p>
        </p:txBody>
      </p:sp>
      <p:grpSp>
        <p:nvGrpSpPr>
          <p:cNvPr id="1548" name="Google Shape;1548;p229"/>
          <p:cNvGrpSpPr/>
          <p:nvPr/>
        </p:nvGrpSpPr>
        <p:grpSpPr>
          <a:xfrm>
            <a:off x="845576" y="1563375"/>
            <a:ext cx="7092459" cy="152885"/>
            <a:chOff x="523223" y="1355007"/>
            <a:chExt cx="10390359" cy="230700"/>
          </a:xfrm>
        </p:grpSpPr>
        <p:cxnSp>
          <p:nvCxnSpPr>
            <p:cNvPr id="1549" name="Google Shape;1549;p229"/>
            <p:cNvCxnSpPr/>
            <p:nvPr/>
          </p:nvCxnSpPr>
          <p:spPr>
            <a:xfrm>
              <a:off x="616382" y="1396870"/>
              <a:ext cx="10297200" cy="0"/>
            </a:xfrm>
            <a:prstGeom prst="straightConnector1">
              <a:avLst/>
            </a:prstGeom>
            <a:noFill/>
            <a:ln cap="flat" cmpd="sng" w="12700">
              <a:solidFill>
                <a:schemeClr val="lt2"/>
              </a:solidFill>
              <a:prstDash val="lgDash"/>
              <a:round/>
              <a:headEnd len="sm" w="sm" type="none"/>
              <a:tailEnd len="sm" w="sm" type="none"/>
            </a:ln>
          </p:spPr>
        </p:cxnSp>
        <p:sp>
          <p:nvSpPr>
            <p:cNvPr id="1550" name="Google Shape;1550;p229"/>
            <p:cNvSpPr txBox="1"/>
            <p:nvPr/>
          </p:nvSpPr>
          <p:spPr>
            <a:xfrm>
              <a:off x="523223" y="1355007"/>
              <a:ext cx="7542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700">
                  <a:solidFill>
                    <a:schemeClr val="lt2"/>
                  </a:solidFill>
                  <a:latin typeface="Arial"/>
                  <a:ea typeface="Arial"/>
                  <a:cs typeface="Arial"/>
                  <a:sym typeface="Arial"/>
                </a:rPr>
                <a:t>Capture</a:t>
              </a:r>
              <a:endParaRPr sz="700">
                <a:solidFill>
                  <a:schemeClr val="lt2"/>
                </a:solidFill>
                <a:latin typeface="Arial"/>
                <a:ea typeface="Arial"/>
                <a:cs typeface="Arial"/>
                <a:sym typeface="Arial"/>
              </a:endParaRPr>
            </a:p>
          </p:txBody>
        </p:sp>
      </p:grpSp>
      <p:sp>
        <p:nvSpPr>
          <p:cNvPr id="1551" name="Google Shape;1551;p229"/>
          <p:cNvSpPr/>
          <p:nvPr/>
        </p:nvSpPr>
        <p:spPr>
          <a:xfrm rot="10391944">
            <a:off x="901017" y="2207357"/>
            <a:ext cx="815740" cy="2609460"/>
          </a:xfrm>
          <a:prstGeom prst="arc">
            <a:avLst>
              <a:gd fmla="val 16213103" name="adj1"/>
              <a:gd fmla="val 5140391"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552" name="Google Shape;1552;p229"/>
          <p:cNvGrpSpPr/>
          <p:nvPr/>
        </p:nvGrpSpPr>
        <p:grpSpPr>
          <a:xfrm>
            <a:off x="850348" y="2804050"/>
            <a:ext cx="7092472" cy="152885"/>
            <a:chOff x="530213" y="3227161"/>
            <a:chExt cx="10390379" cy="230700"/>
          </a:xfrm>
        </p:grpSpPr>
        <p:cxnSp>
          <p:nvCxnSpPr>
            <p:cNvPr id="1553" name="Google Shape;1553;p229"/>
            <p:cNvCxnSpPr/>
            <p:nvPr/>
          </p:nvCxnSpPr>
          <p:spPr>
            <a:xfrm>
              <a:off x="623392" y="3266242"/>
              <a:ext cx="10297200" cy="0"/>
            </a:xfrm>
            <a:prstGeom prst="straightConnector1">
              <a:avLst/>
            </a:prstGeom>
            <a:noFill/>
            <a:ln cap="flat" cmpd="sng" w="12700">
              <a:solidFill>
                <a:schemeClr val="accent3"/>
              </a:solidFill>
              <a:prstDash val="lgDash"/>
              <a:round/>
              <a:headEnd len="sm" w="sm" type="none"/>
              <a:tailEnd len="sm" w="sm" type="none"/>
            </a:ln>
          </p:spPr>
        </p:cxnSp>
        <p:sp>
          <p:nvSpPr>
            <p:cNvPr id="1554" name="Google Shape;1554;p229"/>
            <p:cNvSpPr txBox="1"/>
            <p:nvPr/>
          </p:nvSpPr>
          <p:spPr>
            <a:xfrm>
              <a:off x="530213" y="3227161"/>
              <a:ext cx="7470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700">
                  <a:solidFill>
                    <a:schemeClr val="accent3"/>
                  </a:solidFill>
                  <a:latin typeface="Arial"/>
                  <a:ea typeface="Arial"/>
                  <a:cs typeface="Arial"/>
                  <a:sym typeface="Arial"/>
                </a:rPr>
                <a:t>Deliver</a:t>
              </a:r>
              <a:endParaRPr sz="700">
                <a:solidFill>
                  <a:schemeClr val="accent3"/>
                </a:solidFill>
                <a:latin typeface="Arial"/>
                <a:ea typeface="Arial"/>
                <a:cs typeface="Arial"/>
                <a:sym typeface="Arial"/>
              </a:endParaRPr>
            </a:p>
          </p:txBody>
        </p:sp>
      </p:grpSp>
      <p:grpSp>
        <p:nvGrpSpPr>
          <p:cNvPr id="1555" name="Google Shape;1555;p229"/>
          <p:cNvGrpSpPr/>
          <p:nvPr/>
        </p:nvGrpSpPr>
        <p:grpSpPr>
          <a:xfrm>
            <a:off x="850349" y="2001125"/>
            <a:ext cx="7092472" cy="152885"/>
            <a:chOff x="530214" y="2015563"/>
            <a:chExt cx="10390378" cy="230700"/>
          </a:xfrm>
        </p:grpSpPr>
        <p:cxnSp>
          <p:nvCxnSpPr>
            <p:cNvPr id="1556" name="Google Shape;1556;p229"/>
            <p:cNvCxnSpPr/>
            <p:nvPr/>
          </p:nvCxnSpPr>
          <p:spPr>
            <a:xfrm>
              <a:off x="623392" y="2060848"/>
              <a:ext cx="10297200" cy="0"/>
            </a:xfrm>
            <a:prstGeom prst="straightConnector1">
              <a:avLst/>
            </a:prstGeom>
            <a:noFill/>
            <a:ln cap="flat" cmpd="sng" w="12700">
              <a:solidFill>
                <a:schemeClr val="accent2"/>
              </a:solidFill>
              <a:prstDash val="lgDash"/>
              <a:round/>
              <a:headEnd len="sm" w="sm" type="none"/>
              <a:tailEnd len="sm" w="sm" type="none"/>
            </a:ln>
          </p:spPr>
        </p:cxnSp>
        <p:sp>
          <p:nvSpPr>
            <p:cNvPr id="1557" name="Google Shape;1557;p229"/>
            <p:cNvSpPr txBox="1"/>
            <p:nvPr/>
          </p:nvSpPr>
          <p:spPr>
            <a:xfrm>
              <a:off x="530214" y="2015563"/>
              <a:ext cx="782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700">
                  <a:solidFill>
                    <a:schemeClr val="accent2"/>
                  </a:solidFill>
                  <a:latin typeface="Arial"/>
                  <a:ea typeface="Arial"/>
                  <a:cs typeface="Arial"/>
                  <a:sym typeface="Arial"/>
                </a:rPr>
                <a:t>Discover</a:t>
              </a:r>
              <a:endParaRPr sz="700">
                <a:solidFill>
                  <a:schemeClr val="accent2"/>
                </a:solidFill>
                <a:latin typeface="Arial"/>
                <a:ea typeface="Arial"/>
                <a:cs typeface="Arial"/>
                <a:sym typeface="Arial"/>
              </a:endParaRPr>
            </a:p>
          </p:txBody>
        </p:sp>
      </p:grpSp>
      <p:grpSp>
        <p:nvGrpSpPr>
          <p:cNvPr id="1558" name="Google Shape;1558;p229"/>
          <p:cNvGrpSpPr/>
          <p:nvPr/>
        </p:nvGrpSpPr>
        <p:grpSpPr>
          <a:xfrm>
            <a:off x="850348" y="3909250"/>
            <a:ext cx="7092472" cy="152885"/>
            <a:chOff x="530214" y="4894885"/>
            <a:chExt cx="10390378" cy="230700"/>
          </a:xfrm>
        </p:grpSpPr>
        <p:cxnSp>
          <p:nvCxnSpPr>
            <p:cNvPr id="1559" name="Google Shape;1559;p229"/>
            <p:cNvCxnSpPr/>
            <p:nvPr/>
          </p:nvCxnSpPr>
          <p:spPr>
            <a:xfrm>
              <a:off x="623392" y="4955215"/>
              <a:ext cx="10297200" cy="0"/>
            </a:xfrm>
            <a:prstGeom prst="straightConnector1">
              <a:avLst/>
            </a:prstGeom>
            <a:noFill/>
            <a:ln cap="flat" cmpd="sng" w="12700">
              <a:solidFill>
                <a:schemeClr val="accent5"/>
              </a:solidFill>
              <a:prstDash val="lgDash"/>
              <a:round/>
              <a:headEnd len="sm" w="sm" type="none"/>
              <a:tailEnd len="sm" w="sm" type="none"/>
            </a:ln>
          </p:spPr>
        </p:cxnSp>
        <p:sp>
          <p:nvSpPr>
            <p:cNvPr id="1560" name="Google Shape;1560;p229"/>
            <p:cNvSpPr txBox="1"/>
            <p:nvPr/>
          </p:nvSpPr>
          <p:spPr>
            <a:xfrm>
              <a:off x="530214" y="4894885"/>
              <a:ext cx="782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700">
                  <a:solidFill>
                    <a:schemeClr val="accent5"/>
                  </a:solidFill>
                  <a:latin typeface="Arial"/>
                  <a:ea typeface="Arial"/>
                  <a:cs typeface="Arial"/>
                  <a:sym typeface="Arial"/>
                </a:rPr>
                <a:t>Operate</a:t>
              </a:r>
              <a:endParaRPr sz="700">
                <a:solidFill>
                  <a:schemeClr val="accent5"/>
                </a:solidFill>
                <a:latin typeface="Arial"/>
                <a:ea typeface="Arial"/>
                <a:cs typeface="Arial"/>
                <a:sym typeface="Arial"/>
              </a:endParaRPr>
            </a:p>
          </p:txBody>
        </p:sp>
      </p:grpSp>
      <p:grpSp>
        <p:nvGrpSpPr>
          <p:cNvPr id="1561" name="Google Shape;1561;p229"/>
          <p:cNvGrpSpPr/>
          <p:nvPr/>
        </p:nvGrpSpPr>
        <p:grpSpPr>
          <a:xfrm>
            <a:off x="850348" y="4496525"/>
            <a:ext cx="7092472" cy="152885"/>
            <a:chOff x="530214" y="5781071"/>
            <a:chExt cx="10390378" cy="230700"/>
          </a:xfrm>
        </p:grpSpPr>
        <p:cxnSp>
          <p:nvCxnSpPr>
            <p:cNvPr id="1562" name="Google Shape;1562;p229"/>
            <p:cNvCxnSpPr/>
            <p:nvPr/>
          </p:nvCxnSpPr>
          <p:spPr>
            <a:xfrm>
              <a:off x="623392" y="5819311"/>
              <a:ext cx="10297200" cy="0"/>
            </a:xfrm>
            <a:prstGeom prst="straightConnector1">
              <a:avLst/>
            </a:prstGeom>
            <a:noFill/>
            <a:ln cap="flat" cmpd="sng" w="12700">
              <a:solidFill>
                <a:schemeClr val="accent6"/>
              </a:solidFill>
              <a:prstDash val="lgDash"/>
              <a:round/>
              <a:headEnd len="sm" w="sm" type="none"/>
              <a:tailEnd len="sm" w="sm" type="none"/>
            </a:ln>
          </p:spPr>
        </p:cxnSp>
        <p:sp>
          <p:nvSpPr>
            <p:cNvPr id="1563" name="Google Shape;1563;p229"/>
            <p:cNvSpPr txBox="1"/>
            <p:nvPr/>
          </p:nvSpPr>
          <p:spPr>
            <a:xfrm>
              <a:off x="530214" y="5781071"/>
              <a:ext cx="828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700">
                  <a:solidFill>
                    <a:schemeClr val="accent6"/>
                  </a:solidFill>
                  <a:latin typeface="Arial"/>
                  <a:ea typeface="Arial"/>
                  <a:cs typeface="Arial"/>
                  <a:sym typeface="Arial"/>
                </a:rPr>
                <a:t>Enhance</a:t>
              </a:r>
              <a:endParaRPr sz="1100"/>
            </a:p>
          </p:txBody>
        </p:sp>
      </p:grpSp>
      <p:cxnSp>
        <p:nvCxnSpPr>
          <p:cNvPr id="1564" name="Google Shape;1564;p229"/>
          <p:cNvCxnSpPr>
            <a:endCxn id="1544" idx="1"/>
          </p:cNvCxnSpPr>
          <p:nvPr/>
        </p:nvCxnSpPr>
        <p:spPr>
          <a:xfrm flipH="1" rot="-5400000">
            <a:off x="1027372" y="2446613"/>
            <a:ext cx="202200" cy="70500"/>
          </a:xfrm>
          <a:prstGeom prst="bentConnector2">
            <a:avLst/>
          </a:prstGeom>
          <a:noFill/>
          <a:ln cap="flat" cmpd="sng" w="12700">
            <a:solidFill>
              <a:schemeClr val="dk1"/>
            </a:solidFill>
            <a:prstDash val="solid"/>
            <a:round/>
            <a:headEnd len="sm" w="sm" type="none"/>
            <a:tailEnd len="med" w="med" type="triangle"/>
          </a:ln>
        </p:spPr>
      </p:cxnSp>
      <p:cxnSp>
        <p:nvCxnSpPr>
          <p:cNvPr id="1565" name="Google Shape;1565;p229"/>
          <p:cNvCxnSpPr>
            <a:endCxn id="1546" idx="1"/>
          </p:cNvCxnSpPr>
          <p:nvPr/>
        </p:nvCxnSpPr>
        <p:spPr>
          <a:xfrm flipH="1" rot="-5400000">
            <a:off x="1214241" y="3217665"/>
            <a:ext cx="219300" cy="72900"/>
          </a:xfrm>
          <a:prstGeom prst="bentConnector2">
            <a:avLst/>
          </a:prstGeom>
          <a:noFill/>
          <a:ln cap="flat" cmpd="sng" w="12700">
            <a:solidFill>
              <a:schemeClr val="dk1"/>
            </a:solidFill>
            <a:prstDash val="solid"/>
            <a:round/>
            <a:headEnd len="sm" w="sm" type="none"/>
            <a:tailEnd len="med" w="med" type="triangle"/>
          </a:ln>
        </p:spPr>
      </p:cxnSp>
      <p:cxnSp>
        <p:nvCxnSpPr>
          <p:cNvPr id="1566" name="Google Shape;1566;p229"/>
          <p:cNvCxnSpPr>
            <a:endCxn id="1547" idx="1"/>
          </p:cNvCxnSpPr>
          <p:nvPr/>
        </p:nvCxnSpPr>
        <p:spPr>
          <a:xfrm flipH="1" rot="-5400000">
            <a:off x="1317050" y="3548249"/>
            <a:ext cx="209100" cy="74100"/>
          </a:xfrm>
          <a:prstGeom prst="bentConnector2">
            <a:avLst/>
          </a:prstGeom>
          <a:noFill/>
          <a:ln cap="flat" cmpd="sng" w="12700">
            <a:solidFill>
              <a:schemeClr val="dk1"/>
            </a:solidFill>
            <a:prstDash val="solid"/>
            <a:round/>
            <a:headEnd len="sm" w="sm" type="none"/>
            <a:tailEnd len="med" w="med" type="triangle"/>
          </a:ln>
        </p:spPr>
      </p:cxnSp>
      <p:cxnSp>
        <p:nvCxnSpPr>
          <p:cNvPr id="1567" name="Google Shape;1567;p229"/>
          <p:cNvCxnSpPr>
            <a:endCxn id="1545" idx="1"/>
          </p:cNvCxnSpPr>
          <p:nvPr/>
        </p:nvCxnSpPr>
        <p:spPr>
          <a:xfrm flipH="1" rot="-5400000">
            <a:off x="1063581" y="2837628"/>
            <a:ext cx="331800" cy="65100"/>
          </a:xfrm>
          <a:prstGeom prst="bentConnector2">
            <a:avLst/>
          </a:prstGeom>
          <a:noFill/>
          <a:ln cap="flat" cmpd="sng" w="12700">
            <a:solidFill>
              <a:schemeClr val="dk1"/>
            </a:solidFill>
            <a:prstDash val="solid"/>
            <a:round/>
            <a:headEnd len="sm" w="sm" type="none"/>
            <a:tailEnd len="med" w="med" type="triangle"/>
          </a:ln>
        </p:spPr>
      </p:cxnSp>
      <p:sp>
        <p:nvSpPr>
          <p:cNvPr id="1568" name="Google Shape;1568;p229"/>
          <p:cNvSpPr/>
          <p:nvPr/>
        </p:nvSpPr>
        <p:spPr>
          <a:xfrm>
            <a:off x="1459492" y="4095470"/>
            <a:ext cx="900600" cy="229800"/>
          </a:xfrm>
          <a:prstGeom prst="roundRect">
            <a:avLst>
              <a:gd fmla="val 16667" name="adj"/>
            </a:avLst>
          </a:prstGeom>
          <a:solidFill>
            <a:srgbClr val="B7FFB7"/>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Operate</a:t>
            </a:r>
            <a:endParaRPr b="0" i="0" sz="900" u="none" cap="none" strike="noStrike">
              <a:solidFill>
                <a:schemeClr val="dk1"/>
              </a:solidFill>
              <a:latin typeface="Arial"/>
              <a:ea typeface="Arial"/>
              <a:cs typeface="Arial"/>
              <a:sym typeface="Arial"/>
            </a:endParaRPr>
          </a:p>
        </p:txBody>
      </p:sp>
      <p:sp>
        <p:nvSpPr>
          <p:cNvPr id="1569" name="Google Shape;1569;p229"/>
          <p:cNvSpPr/>
          <p:nvPr/>
        </p:nvSpPr>
        <p:spPr>
          <a:xfrm>
            <a:off x="1700936" y="4004479"/>
            <a:ext cx="417900" cy="178200"/>
          </a:xfrm>
          <a:prstGeom prst="arc">
            <a:avLst>
              <a:gd fmla="val 10798020" name="adj1"/>
              <a:gd fmla="val 0"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0" name="Google Shape;1570;p229"/>
          <p:cNvSpPr/>
          <p:nvPr/>
        </p:nvSpPr>
        <p:spPr>
          <a:xfrm flipH="1" rot="10800000">
            <a:off x="1693844" y="4245005"/>
            <a:ext cx="417900" cy="178200"/>
          </a:xfrm>
          <a:prstGeom prst="arc">
            <a:avLst>
              <a:gd fmla="val 10798020" name="adj1"/>
              <a:gd fmla="val 0" name="adj2"/>
            </a:avLst>
          </a:prstGeom>
          <a:noFill/>
          <a:ln cap="flat" cmpd="sng" w="12700">
            <a:solidFill>
              <a:schemeClr val="dk1"/>
            </a:solidFill>
            <a:prstDash val="solid"/>
            <a:round/>
            <a:headEnd len="med" w="med" type="triangl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1" name="Google Shape;1571;p229"/>
          <p:cNvSpPr/>
          <p:nvPr/>
        </p:nvSpPr>
        <p:spPr>
          <a:xfrm>
            <a:off x="1457114" y="4619826"/>
            <a:ext cx="900600" cy="229800"/>
          </a:xfrm>
          <a:prstGeom prst="roundRect">
            <a:avLst>
              <a:gd fmla="val 16667" name="adj"/>
            </a:avLst>
          </a:prstGeom>
          <a:solidFill>
            <a:srgbClr val="C4E6FF"/>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Enhance</a:t>
            </a:r>
            <a:endParaRPr b="0" i="0" sz="900" u="none" cap="none" strike="noStrike">
              <a:solidFill>
                <a:schemeClr val="dk1"/>
              </a:solidFill>
              <a:latin typeface="Arial"/>
              <a:ea typeface="Arial"/>
              <a:cs typeface="Arial"/>
              <a:sym typeface="Arial"/>
            </a:endParaRPr>
          </a:p>
        </p:txBody>
      </p:sp>
      <p:cxnSp>
        <p:nvCxnSpPr>
          <p:cNvPr id="1572" name="Google Shape;1572;p229"/>
          <p:cNvCxnSpPr/>
          <p:nvPr/>
        </p:nvCxnSpPr>
        <p:spPr>
          <a:xfrm>
            <a:off x="2976966" y="1170305"/>
            <a:ext cx="1500" cy="3675900"/>
          </a:xfrm>
          <a:prstGeom prst="straightConnector1">
            <a:avLst/>
          </a:prstGeom>
          <a:noFill/>
          <a:ln cap="flat" cmpd="sng" w="12700">
            <a:solidFill>
              <a:srgbClr val="7F7F7F"/>
            </a:solidFill>
            <a:prstDash val="lgDashDot"/>
            <a:round/>
            <a:headEnd len="sm" w="sm" type="none"/>
            <a:tailEnd len="sm" w="sm" type="none"/>
          </a:ln>
        </p:spPr>
      </p:cxnSp>
      <p:sp>
        <p:nvSpPr>
          <p:cNvPr id="1573" name="Google Shape;1573;p229"/>
          <p:cNvSpPr/>
          <p:nvPr/>
        </p:nvSpPr>
        <p:spPr>
          <a:xfrm>
            <a:off x="3310540" y="2085068"/>
            <a:ext cx="900600" cy="229800"/>
          </a:xfrm>
          <a:prstGeom prst="roundRect">
            <a:avLst>
              <a:gd fmla="val 16667" name="adj"/>
            </a:avLst>
          </a:prstGeom>
          <a:solidFill>
            <a:srgbClr val="FEB2FF"/>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Define</a:t>
            </a:r>
            <a:endParaRPr b="0" i="0" sz="900" u="none" cap="none" strike="noStrike">
              <a:solidFill>
                <a:schemeClr val="dk1"/>
              </a:solidFill>
              <a:latin typeface="Arial"/>
              <a:ea typeface="Arial"/>
              <a:cs typeface="Arial"/>
              <a:sym typeface="Arial"/>
            </a:endParaRPr>
          </a:p>
        </p:txBody>
      </p:sp>
      <p:sp>
        <p:nvSpPr>
          <p:cNvPr id="1574" name="Google Shape;1574;p229"/>
          <p:cNvSpPr/>
          <p:nvPr/>
        </p:nvSpPr>
        <p:spPr>
          <a:xfrm>
            <a:off x="3507160" y="2918494"/>
            <a:ext cx="900600" cy="229800"/>
          </a:xfrm>
          <a:prstGeom prst="roundRect">
            <a:avLst>
              <a:gd fmla="val 16667" name="adj"/>
            </a:avLst>
          </a:prstGeom>
          <a:solidFill>
            <a:srgbClr val="FFF4CC"/>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Implement</a:t>
            </a:r>
            <a:endParaRPr b="0" i="0" sz="900" u="none" cap="none" strike="noStrike">
              <a:solidFill>
                <a:schemeClr val="dk1"/>
              </a:solidFill>
              <a:latin typeface="Arial"/>
              <a:ea typeface="Arial"/>
              <a:cs typeface="Arial"/>
              <a:sym typeface="Arial"/>
            </a:endParaRPr>
          </a:p>
        </p:txBody>
      </p:sp>
      <p:sp>
        <p:nvSpPr>
          <p:cNvPr id="1575" name="Google Shape;1575;p229"/>
          <p:cNvSpPr/>
          <p:nvPr/>
        </p:nvSpPr>
        <p:spPr>
          <a:xfrm>
            <a:off x="3506072" y="3246280"/>
            <a:ext cx="900600" cy="229800"/>
          </a:xfrm>
          <a:prstGeom prst="roundRect">
            <a:avLst>
              <a:gd fmla="val 16667" name="adj"/>
            </a:avLst>
          </a:prstGeom>
          <a:solidFill>
            <a:srgbClr val="FEE999"/>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Test</a:t>
            </a:r>
            <a:endParaRPr b="0" i="0" sz="900" u="none" cap="none" strike="noStrike">
              <a:solidFill>
                <a:schemeClr val="dk1"/>
              </a:solidFill>
              <a:latin typeface="Arial"/>
              <a:ea typeface="Arial"/>
              <a:cs typeface="Arial"/>
              <a:sym typeface="Arial"/>
            </a:endParaRPr>
          </a:p>
        </p:txBody>
      </p:sp>
      <p:sp>
        <p:nvSpPr>
          <p:cNvPr id="1576" name="Google Shape;1576;p229"/>
          <p:cNvSpPr/>
          <p:nvPr/>
        </p:nvSpPr>
        <p:spPr>
          <a:xfrm>
            <a:off x="3613156" y="3572763"/>
            <a:ext cx="900600" cy="229800"/>
          </a:xfrm>
          <a:prstGeom prst="roundRect">
            <a:avLst>
              <a:gd fmla="val 16667" name="adj"/>
            </a:avLst>
          </a:prstGeom>
          <a:solidFill>
            <a:srgbClr val="FFE066"/>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Release</a:t>
            </a:r>
            <a:endParaRPr b="0" i="0" sz="900" u="none" cap="none" strike="noStrike">
              <a:solidFill>
                <a:schemeClr val="dk1"/>
              </a:solidFill>
              <a:latin typeface="Arial"/>
              <a:ea typeface="Arial"/>
              <a:cs typeface="Arial"/>
              <a:sym typeface="Arial"/>
            </a:endParaRPr>
          </a:p>
        </p:txBody>
      </p:sp>
      <p:cxnSp>
        <p:nvCxnSpPr>
          <p:cNvPr id="1577" name="Google Shape;1577;p229"/>
          <p:cNvCxnSpPr>
            <a:endCxn id="1539" idx="1"/>
          </p:cNvCxnSpPr>
          <p:nvPr/>
        </p:nvCxnSpPr>
        <p:spPr>
          <a:xfrm flipH="1" rot="-5400000">
            <a:off x="3248500" y="2419058"/>
            <a:ext cx="250200" cy="70500"/>
          </a:xfrm>
          <a:prstGeom prst="bentConnector2">
            <a:avLst/>
          </a:prstGeom>
          <a:noFill/>
          <a:ln cap="flat" cmpd="sng" w="12700">
            <a:solidFill>
              <a:schemeClr val="dk1"/>
            </a:solidFill>
            <a:prstDash val="solid"/>
            <a:round/>
            <a:headEnd len="sm" w="sm" type="none"/>
            <a:tailEnd len="med" w="med" type="triangle"/>
          </a:ln>
        </p:spPr>
      </p:cxnSp>
      <p:cxnSp>
        <p:nvCxnSpPr>
          <p:cNvPr id="1578" name="Google Shape;1578;p229"/>
          <p:cNvCxnSpPr>
            <a:endCxn id="1576" idx="1"/>
          </p:cNvCxnSpPr>
          <p:nvPr/>
        </p:nvCxnSpPr>
        <p:spPr>
          <a:xfrm flipH="1" rot="-5400000">
            <a:off x="3463006" y="3537513"/>
            <a:ext cx="213300" cy="87000"/>
          </a:xfrm>
          <a:prstGeom prst="bentConnector2">
            <a:avLst/>
          </a:prstGeom>
          <a:noFill/>
          <a:ln cap="flat" cmpd="sng" w="12700">
            <a:solidFill>
              <a:schemeClr val="dk1"/>
            </a:solidFill>
            <a:prstDash val="solid"/>
            <a:round/>
            <a:headEnd len="sm" w="sm" type="none"/>
            <a:tailEnd len="med" w="med" type="triangle"/>
          </a:ln>
        </p:spPr>
      </p:cxnSp>
      <p:cxnSp>
        <p:nvCxnSpPr>
          <p:cNvPr id="1579" name="Google Shape;1579;p229"/>
          <p:cNvCxnSpPr>
            <a:endCxn id="1574" idx="1"/>
          </p:cNvCxnSpPr>
          <p:nvPr/>
        </p:nvCxnSpPr>
        <p:spPr>
          <a:xfrm flipH="1" rot="-5400000">
            <a:off x="3303460" y="2829694"/>
            <a:ext cx="342000" cy="65400"/>
          </a:xfrm>
          <a:prstGeom prst="bentConnector2">
            <a:avLst/>
          </a:prstGeom>
          <a:noFill/>
          <a:ln cap="flat" cmpd="sng" w="12700">
            <a:solidFill>
              <a:schemeClr val="dk1"/>
            </a:solidFill>
            <a:prstDash val="solid"/>
            <a:round/>
            <a:headEnd len="sm" w="sm" type="none"/>
            <a:tailEnd len="med" w="med" type="triangle"/>
          </a:ln>
        </p:spPr>
      </p:cxnSp>
      <p:sp>
        <p:nvSpPr>
          <p:cNvPr id="1580" name="Google Shape;1580;p229"/>
          <p:cNvSpPr/>
          <p:nvPr/>
        </p:nvSpPr>
        <p:spPr>
          <a:xfrm>
            <a:off x="3610449" y="4626538"/>
            <a:ext cx="900600" cy="229800"/>
          </a:xfrm>
          <a:prstGeom prst="roundRect">
            <a:avLst>
              <a:gd fmla="val 16667" name="adj"/>
            </a:avLst>
          </a:prstGeom>
          <a:solidFill>
            <a:srgbClr val="C4E6FF"/>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Enhance</a:t>
            </a:r>
            <a:endParaRPr b="0" i="0" sz="900" u="none" cap="none" strike="noStrike">
              <a:solidFill>
                <a:schemeClr val="dk1"/>
              </a:solidFill>
              <a:latin typeface="Arial"/>
              <a:ea typeface="Arial"/>
              <a:cs typeface="Arial"/>
              <a:sym typeface="Arial"/>
            </a:endParaRPr>
          </a:p>
        </p:txBody>
      </p:sp>
      <p:sp>
        <p:nvSpPr>
          <p:cNvPr id="1581" name="Google Shape;1581;p229"/>
          <p:cNvSpPr/>
          <p:nvPr/>
        </p:nvSpPr>
        <p:spPr>
          <a:xfrm rot="-5400000">
            <a:off x="3336070" y="3126087"/>
            <a:ext cx="331500" cy="177000"/>
          </a:xfrm>
          <a:prstGeom prst="arc">
            <a:avLst>
              <a:gd fmla="val 10798020" name="adj1"/>
              <a:gd fmla="val 0"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2" name="Google Shape;1582;p229"/>
          <p:cNvSpPr/>
          <p:nvPr/>
        </p:nvSpPr>
        <p:spPr>
          <a:xfrm>
            <a:off x="5568581" y="2312825"/>
            <a:ext cx="900600" cy="229800"/>
          </a:xfrm>
          <a:prstGeom prst="roundRect">
            <a:avLst>
              <a:gd fmla="val 16667" name="adj"/>
            </a:avLst>
          </a:prstGeom>
          <a:solidFill>
            <a:srgbClr val="FEB2FF"/>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Define</a:t>
            </a:r>
            <a:endParaRPr b="0" i="0" sz="900" u="none" cap="none" strike="noStrike">
              <a:solidFill>
                <a:schemeClr val="dk1"/>
              </a:solidFill>
              <a:latin typeface="Arial"/>
              <a:ea typeface="Arial"/>
              <a:cs typeface="Arial"/>
              <a:sym typeface="Arial"/>
            </a:endParaRPr>
          </a:p>
        </p:txBody>
      </p:sp>
      <p:sp>
        <p:nvSpPr>
          <p:cNvPr id="1583" name="Google Shape;1583;p229"/>
          <p:cNvSpPr/>
          <p:nvPr/>
        </p:nvSpPr>
        <p:spPr>
          <a:xfrm>
            <a:off x="6853707" y="2311524"/>
            <a:ext cx="900600" cy="229800"/>
          </a:xfrm>
          <a:prstGeom prst="roundRect">
            <a:avLst>
              <a:gd fmla="val 16667" name="adj"/>
            </a:avLst>
          </a:prstGeom>
          <a:solidFill>
            <a:srgbClr val="FE66FF"/>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Design</a:t>
            </a:r>
            <a:endParaRPr b="0" i="0" sz="900" u="none" cap="none" strike="noStrike">
              <a:solidFill>
                <a:schemeClr val="dk1"/>
              </a:solidFill>
              <a:latin typeface="Arial"/>
              <a:ea typeface="Arial"/>
              <a:cs typeface="Arial"/>
              <a:sym typeface="Arial"/>
            </a:endParaRPr>
          </a:p>
        </p:txBody>
      </p:sp>
      <p:sp>
        <p:nvSpPr>
          <p:cNvPr id="1584" name="Google Shape;1584;p229"/>
          <p:cNvSpPr/>
          <p:nvPr/>
        </p:nvSpPr>
        <p:spPr>
          <a:xfrm>
            <a:off x="7304097" y="2976088"/>
            <a:ext cx="900600" cy="229800"/>
          </a:xfrm>
          <a:prstGeom prst="roundRect">
            <a:avLst>
              <a:gd fmla="val 16667" name="adj"/>
            </a:avLst>
          </a:prstGeom>
          <a:solidFill>
            <a:srgbClr val="FFF4CC"/>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Implement</a:t>
            </a:r>
            <a:endParaRPr b="0" i="0" sz="900" u="none" cap="none" strike="noStrike">
              <a:solidFill>
                <a:schemeClr val="dk1"/>
              </a:solidFill>
              <a:latin typeface="Arial"/>
              <a:ea typeface="Arial"/>
              <a:cs typeface="Arial"/>
              <a:sym typeface="Arial"/>
            </a:endParaRPr>
          </a:p>
        </p:txBody>
      </p:sp>
      <p:sp>
        <p:nvSpPr>
          <p:cNvPr id="1585" name="Google Shape;1585;p229"/>
          <p:cNvSpPr/>
          <p:nvPr/>
        </p:nvSpPr>
        <p:spPr>
          <a:xfrm>
            <a:off x="6309886" y="3531379"/>
            <a:ext cx="900600" cy="229800"/>
          </a:xfrm>
          <a:prstGeom prst="roundRect">
            <a:avLst>
              <a:gd fmla="val 16667" name="adj"/>
            </a:avLst>
          </a:prstGeom>
          <a:solidFill>
            <a:srgbClr val="FEE999"/>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Test</a:t>
            </a:r>
            <a:endParaRPr b="0" i="0" sz="900" u="none" cap="none" strike="noStrike">
              <a:solidFill>
                <a:schemeClr val="dk1"/>
              </a:solidFill>
              <a:latin typeface="Arial"/>
              <a:ea typeface="Arial"/>
              <a:cs typeface="Arial"/>
              <a:sym typeface="Arial"/>
            </a:endParaRPr>
          </a:p>
        </p:txBody>
      </p:sp>
      <p:sp>
        <p:nvSpPr>
          <p:cNvPr id="1586" name="Google Shape;1586;p229"/>
          <p:cNvSpPr/>
          <p:nvPr/>
        </p:nvSpPr>
        <p:spPr>
          <a:xfrm>
            <a:off x="5275195" y="2979028"/>
            <a:ext cx="900600" cy="229800"/>
          </a:xfrm>
          <a:prstGeom prst="roundRect">
            <a:avLst>
              <a:gd fmla="val 16667" name="adj"/>
            </a:avLst>
          </a:prstGeom>
          <a:solidFill>
            <a:srgbClr val="FFE066"/>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Release</a:t>
            </a:r>
            <a:endParaRPr b="0" i="0" sz="900" u="none" cap="none" strike="noStrike">
              <a:solidFill>
                <a:schemeClr val="dk1"/>
              </a:solidFill>
              <a:latin typeface="Arial"/>
              <a:ea typeface="Arial"/>
              <a:cs typeface="Arial"/>
              <a:sym typeface="Arial"/>
            </a:endParaRPr>
          </a:p>
        </p:txBody>
      </p:sp>
      <p:sp>
        <p:nvSpPr>
          <p:cNvPr id="1587" name="Google Shape;1587;p229"/>
          <p:cNvSpPr/>
          <p:nvPr/>
        </p:nvSpPr>
        <p:spPr>
          <a:xfrm>
            <a:off x="6088995" y="2168259"/>
            <a:ext cx="1207200" cy="345000"/>
          </a:xfrm>
          <a:prstGeom prst="arc">
            <a:avLst>
              <a:gd fmla="val 11027500" name="adj1"/>
              <a:gd fmla="val 21438467"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8" name="Google Shape;1588;p229"/>
          <p:cNvSpPr/>
          <p:nvPr/>
        </p:nvSpPr>
        <p:spPr>
          <a:xfrm rot="8447303">
            <a:off x="7065524" y="3233061"/>
            <a:ext cx="792962" cy="321748"/>
          </a:xfrm>
          <a:prstGeom prst="arc">
            <a:avLst>
              <a:gd fmla="val 11405375" name="adj1"/>
              <a:gd fmla="val 21025968"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9" name="Google Shape;1589;p229"/>
          <p:cNvSpPr/>
          <p:nvPr/>
        </p:nvSpPr>
        <p:spPr>
          <a:xfrm rot="3874388">
            <a:off x="7191926" y="2721221"/>
            <a:ext cx="769985" cy="331582"/>
          </a:xfrm>
          <a:prstGeom prst="arc">
            <a:avLst>
              <a:gd fmla="val 11640773" name="adj1"/>
              <a:gd fmla="val 19087583"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0" name="Google Shape;1590;p229"/>
          <p:cNvSpPr/>
          <p:nvPr/>
        </p:nvSpPr>
        <p:spPr>
          <a:xfrm rot="-8592748">
            <a:off x="5699140" y="3257475"/>
            <a:ext cx="793021" cy="321720"/>
          </a:xfrm>
          <a:prstGeom prst="arc">
            <a:avLst>
              <a:gd fmla="val 11640773" name="adj1"/>
              <a:gd fmla="val 21261149"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1" name="Google Shape;1591;p229"/>
          <p:cNvSpPr/>
          <p:nvPr/>
        </p:nvSpPr>
        <p:spPr>
          <a:xfrm rot="-3441762">
            <a:off x="5603980" y="2580108"/>
            <a:ext cx="769860" cy="331215"/>
          </a:xfrm>
          <a:prstGeom prst="arc">
            <a:avLst>
              <a:gd fmla="val 11640773" name="adj1"/>
              <a:gd fmla="val 18842105"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2" name="Google Shape;1592;p229"/>
          <p:cNvSpPr/>
          <p:nvPr/>
        </p:nvSpPr>
        <p:spPr>
          <a:xfrm>
            <a:off x="6310208" y="4626538"/>
            <a:ext cx="900600" cy="229800"/>
          </a:xfrm>
          <a:prstGeom prst="roundRect">
            <a:avLst>
              <a:gd fmla="val 16667" name="adj"/>
            </a:avLst>
          </a:prstGeom>
          <a:solidFill>
            <a:srgbClr val="C4E6FF"/>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Enhance</a:t>
            </a:r>
            <a:endParaRPr b="0" i="0" sz="900" u="none" cap="none" strike="noStrike">
              <a:solidFill>
                <a:schemeClr val="dk1"/>
              </a:solidFill>
              <a:latin typeface="Arial"/>
              <a:ea typeface="Arial"/>
              <a:cs typeface="Arial"/>
              <a:sym typeface="Arial"/>
            </a:endParaRPr>
          </a:p>
        </p:txBody>
      </p:sp>
      <p:sp>
        <p:nvSpPr>
          <p:cNvPr id="1593" name="Google Shape;1593;p229"/>
          <p:cNvSpPr/>
          <p:nvPr/>
        </p:nvSpPr>
        <p:spPr>
          <a:xfrm rot="10391921">
            <a:off x="3128998" y="2195609"/>
            <a:ext cx="724498" cy="2609460"/>
          </a:xfrm>
          <a:prstGeom prst="arc">
            <a:avLst>
              <a:gd fmla="val 16315251" name="adj1"/>
              <a:gd fmla="val 5347473"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4" name="Google Shape;1594;p229"/>
          <p:cNvSpPr/>
          <p:nvPr/>
        </p:nvSpPr>
        <p:spPr>
          <a:xfrm rot="10137684">
            <a:off x="5173310" y="2293791"/>
            <a:ext cx="1938159" cy="2504216"/>
          </a:xfrm>
          <a:prstGeom prst="arc">
            <a:avLst>
              <a:gd fmla="val 16402842" name="adj1"/>
              <a:gd fmla="val 4447798"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5" name="Google Shape;1595;p229"/>
          <p:cNvSpPr/>
          <p:nvPr/>
        </p:nvSpPr>
        <p:spPr>
          <a:xfrm>
            <a:off x="1063103" y="1708538"/>
            <a:ext cx="1676100" cy="229800"/>
          </a:xfrm>
          <a:prstGeom prst="roundRect">
            <a:avLst>
              <a:gd fmla="val 16667" name="adj"/>
            </a:avLst>
          </a:prstGeom>
          <a:solidFill>
            <a:srgbClr val="FFE5CC"/>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First customer contact</a:t>
            </a:r>
            <a:endParaRPr b="0" i="0" sz="900" u="none" cap="none" strike="noStrike">
              <a:solidFill>
                <a:schemeClr val="dk1"/>
              </a:solidFill>
              <a:latin typeface="Arial"/>
              <a:ea typeface="Arial"/>
              <a:cs typeface="Arial"/>
              <a:sym typeface="Arial"/>
            </a:endParaRPr>
          </a:p>
        </p:txBody>
      </p:sp>
      <p:sp>
        <p:nvSpPr>
          <p:cNvPr id="1596" name="Google Shape;1596;p229"/>
          <p:cNvSpPr/>
          <p:nvPr/>
        </p:nvSpPr>
        <p:spPr>
          <a:xfrm>
            <a:off x="3311050" y="1708538"/>
            <a:ext cx="1676100" cy="229800"/>
          </a:xfrm>
          <a:prstGeom prst="roundRect">
            <a:avLst>
              <a:gd fmla="val 16667" name="adj"/>
            </a:avLst>
          </a:prstGeom>
          <a:solidFill>
            <a:srgbClr val="FFE5CC"/>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First customer contact</a:t>
            </a:r>
            <a:endParaRPr b="0" i="0" sz="900" u="none" cap="none" strike="noStrike">
              <a:solidFill>
                <a:schemeClr val="dk1"/>
              </a:solidFill>
              <a:latin typeface="Arial"/>
              <a:ea typeface="Arial"/>
              <a:cs typeface="Arial"/>
              <a:sym typeface="Arial"/>
            </a:endParaRPr>
          </a:p>
        </p:txBody>
      </p:sp>
      <p:sp>
        <p:nvSpPr>
          <p:cNvPr id="1597" name="Google Shape;1597;p229"/>
          <p:cNvSpPr/>
          <p:nvPr/>
        </p:nvSpPr>
        <p:spPr>
          <a:xfrm>
            <a:off x="5836177" y="1708538"/>
            <a:ext cx="1676100" cy="229800"/>
          </a:xfrm>
          <a:prstGeom prst="roundRect">
            <a:avLst>
              <a:gd fmla="val 16667" name="adj"/>
            </a:avLst>
          </a:prstGeom>
          <a:solidFill>
            <a:srgbClr val="FFE5CC"/>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First customer contact</a:t>
            </a:r>
            <a:endParaRPr b="0" i="0" sz="900" u="none" cap="none" strike="noStrike">
              <a:solidFill>
                <a:schemeClr val="dk1"/>
              </a:solidFill>
              <a:latin typeface="Arial"/>
              <a:ea typeface="Arial"/>
              <a:cs typeface="Arial"/>
              <a:sym typeface="Arial"/>
            </a:endParaRPr>
          </a:p>
        </p:txBody>
      </p:sp>
      <p:sp>
        <p:nvSpPr>
          <p:cNvPr id="1598" name="Google Shape;1598;p229"/>
          <p:cNvSpPr txBox="1"/>
          <p:nvPr/>
        </p:nvSpPr>
        <p:spPr>
          <a:xfrm>
            <a:off x="913971" y="1170305"/>
            <a:ext cx="2063100" cy="415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Small-size</a:t>
            </a:r>
            <a:br>
              <a:rPr lang="en-US" sz="1400">
                <a:solidFill>
                  <a:schemeClr val="dk1"/>
                </a:solidFill>
                <a:latin typeface="Arial"/>
                <a:ea typeface="Arial"/>
                <a:cs typeface="Arial"/>
                <a:sym typeface="Arial"/>
              </a:rPr>
            </a:br>
            <a:r>
              <a:rPr lang="en-US" sz="900">
                <a:solidFill>
                  <a:schemeClr val="dk1"/>
                </a:solidFill>
                <a:latin typeface="Arial"/>
                <a:ea typeface="Arial"/>
                <a:cs typeface="Arial"/>
                <a:sym typeface="Arial"/>
              </a:rPr>
              <a:t>Waterfall</a:t>
            </a:r>
            <a:endParaRPr sz="900">
              <a:solidFill>
                <a:schemeClr val="dk1"/>
              </a:solidFill>
              <a:latin typeface="Arial"/>
              <a:ea typeface="Arial"/>
              <a:cs typeface="Arial"/>
              <a:sym typeface="Arial"/>
            </a:endParaRPr>
          </a:p>
        </p:txBody>
      </p:sp>
      <p:sp>
        <p:nvSpPr>
          <p:cNvPr id="1599" name="Google Shape;1599;p229"/>
          <p:cNvSpPr txBox="1"/>
          <p:nvPr/>
        </p:nvSpPr>
        <p:spPr>
          <a:xfrm>
            <a:off x="2976966" y="1174747"/>
            <a:ext cx="2187600" cy="415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Mid-size</a:t>
            </a:r>
            <a:br>
              <a:rPr lang="en-US" sz="1400">
                <a:solidFill>
                  <a:schemeClr val="dk1"/>
                </a:solidFill>
                <a:latin typeface="Arial"/>
                <a:ea typeface="Arial"/>
                <a:cs typeface="Arial"/>
                <a:sym typeface="Arial"/>
              </a:rPr>
            </a:br>
            <a:r>
              <a:rPr lang="en-US" sz="900">
                <a:solidFill>
                  <a:schemeClr val="dk1"/>
                </a:solidFill>
                <a:latin typeface="Arial"/>
                <a:ea typeface="Arial"/>
                <a:cs typeface="Arial"/>
                <a:sym typeface="Arial"/>
              </a:rPr>
              <a:t>Hybrid</a:t>
            </a:r>
            <a:endParaRPr sz="900">
              <a:solidFill>
                <a:schemeClr val="dk1"/>
              </a:solidFill>
              <a:latin typeface="Arial"/>
              <a:ea typeface="Arial"/>
              <a:cs typeface="Arial"/>
              <a:sym typeface="Arial"/>
            </a:endParaRPr>
          </a:p>
        </p:txBody>
      </p:sp>
      <p:sp>
        <p:nvSpPr>
          <p:cNvPr id="1600" name="Google Shape;1600;p229"/>
          <p:cNvSpPr txBox="1"/>
          <p:nvPr/>
        </p:nvSpPr>
        <p:spPr>
          <a:xfrm>
            <a:off x="5164559" y="1174747"/>
            <a:ext cx="2778600" cy="415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Large-size</a:t>
            </a:r>
            <a:br>
              <a:rPr lang="en-US" sz="1400">
                <a:solidFill>
                  <a:schemeClr val="dk1"/>
                </a:solidFill>
                <a:latin typeface="Arial"/>
                <a:ea typeface="Arial"/>
                <a:cs typeface="Arial"/>
                <a:sym typeface="Arial"/>
              </a:rPr>
            </a:br>
            <a:r>
              <a:rPr lang="en-US" sz="900">
                <a:solidFill>
                  <a:schemeClr val="dk1"/>
                </a:solidFill>
                <a:latin typeface="Arial"/>
                <a:ea typeface="Arial"/>
                <a:cs typeface="Arial"/>
                <a:sym typeface="Arial"/>
              </a:rPr>
              <a:t>Aglie</a:t>
            </a:r>
            <a:endParaRPr sz="1400">
              <a:solidFill>
                <a:schemeClr val="dk1"/>
              </a:solidFill>
              <a:latin typeface="Arial"/>
              <a:ea typeface="Arial"/>
              <a:cs typeface="Arial"/>
              <a:sym typeface="Arial"/>
            </a:endParaRPr>
          </a:p>
        </p:txBody>
      </p:sp>
      <p:sp>
        <p:nvSpPr>
          <p:cNvPr id="1601" name="Google Shape;1601;p229"/>
          <p:cNvSpPr/>
          <p:nvPr/>
        </p:nvSpPr>
        <p:spPr>
          <a:xfrm>
            <a:off x="3612799" y="4118210"/>
            <a:ext cx="900600" cy="229800"/>
          </a:xfrm>
          <a:prstGeom prst="roundRect">
            <a:avLst>
              <a:gd fmla="val 16667" name="adj"/>
            </a:avLst>
          </a:prstGeom>
          <a:solidFill>
            <a:srgbClr val="B7FFB7"/>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Operate</a:t>
            </a:r>
            <a:endParaRPr b="0" i="0" sz="900" u="none" cap="none" strike="noStrike">
              <a:solidFill>
                <a:schemeClr val="dk1"/>
              </a:solidFill>
              <a:latin typeface="Arial"/>
              <a:ea typeface="Arial"/>
              <a:cs typeface="Arial"/>
              <a:sym typeface="Arial"/>
            </a:endParaRPr>
          </a:p>
        </p:txBody>
      </p:sp>
      <p:sp>
        <p:nvSpPr>
          <p:cNvPr id="1602" name="Google Shape;1602;p229"/>
          <p:cNvSpPr/>
          <p:nvPr/>
        </p:nvSpPr>
        <p:spPr>
          <a:xfrm>
            <a:off x="3854243" y="4027220"/>
            <a:ext cx="417900" cy="178200"/>
          </a:xfrm>
          <a:prstGeom prst="arc">
            <a:avLst>
              <a:gd fmla="val 10798020" name="adj1"/>
              <a:gd fmla="val 0"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3" name="Google Shape;1603;p229"/>
          <p:cNvSpPr/>
          <p:nvPr/>
        </p:nvSpPr>
        <p:spPr>
          <a:xfrm flipH="1" rot="10800000">
            <a:off x="3847150" y="4267746"/>
            <a:ext cx="417900" cy="178200"/>
          </a:xfrm>
          <a:prstGeom prst="arc">
            <a:avLst>
              <a:gd fmla="val 10798020" name="adj1"/>
              <a:gd fmla="val 0" name="adj2"/>
            </a:avLst>
          </a:prstGeom>
          <a:noFill/>
          <a:ln cap="flat" cmpd="sng" w="12700">
            <a:solidFill>
              <a:schemeClr val="dk1"/>
            </a:solidFill>
            <a:prstDash val="solid"/>
            <a:round/>
            <a:headEnd len="med" w="med" type="triangl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4" name="Google Shape;1604;p229"/>
          <p:cNvSpPr/>
          <p:nvPr/>
        </p:nvSpPr>
        <p:spPr>
          <a:xfrm>
            <a:off x="6335979" y="4118210"/>
            <a:ext cx="900600" cy="229800"/>
          </a:xfrm>
          <a:prstGeom prst="roundRect">
            <a:avLst>
              <a:gd fmla="val 16667" name="adj"/>
            </a:avLst>
          </a:prstGeom>
          <a:solidFill>
            <a:srgbClr val="B7FFB7"/>
          </a:solid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Operate</a:t>
            </a:r>
            <a:endParaRPr b="0" i="0" sz="900" u="none" cap="none" strike="noStrike">
              <a:solidFill>
                <a:schemeClr val="dk1"/>
              </a:solidFill>
              <a:latin typeface="Arial"/>
              <a:ea typeface="Arial"/>
              <a:cs typeface="Arial"/>
              <a:sym typeface="Arial"/>
            </a:endParaRPr>
          </a:p>
        </p:txBody>
      </p:sp>
      <p:sp>
        <p:nvSpPr>
          <p:cNvPr id="1605" name="Google Shape;1605;p229"/>
          <p:cNvSpPr/>
          <p:nvPr/>
        </p:nvSpPr>
        <p:spPr>
          <a:xfrm>
            <a:off x="6577424" y="4027220"/>
            <a:ext cx="417900" cy="178200"/>
          </a:xfrm>
          <a:prstGeom prst="arc">
            <a:avLst>
              <a:gd fmla="val 10798020" name="adj1"/>
              <a:gd fmla="val 0" name="adj2"/>
            </a:avLst>
          </a:prstGeom>
          <a:noFill/>
          <a:ln cap="flat" cmpd="sng" w="12700">
            <a:solidFill>
              <a:schemeClr val="dk1"/>
            </a:solidFill>
            <a:prstDash val="solid"/>
            <a:round/>
            <a:headEnd len="sm" w="sm" type="none"/>
            <a:tailEnd len="med" w="med" type="triangl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6" name="Google Shape;1606;p229"/>
          <p:cNvSpPr/>
          <p:nvPr/>
        </p:nvSpPr>
        <p:spPr>
          <a:xfrm flipH="1" rot="10800000">
            <a:off x="6570332" y="4267746"/>
            <a:ext cx="417900" cy="178200"/>
          </a:xfrm>
          <a:prstGeom prst="arc">
            <a:avLst>
              <a:gd fmla="val 10798020" name="adj1"/>
              <a:gd fmla="val 0" name="adj2"/>
            </a:avLst>
          </a:prstGeom>
          <a:noFill/>
          <a:ln cap="flat" cmpd="sng" w="12700">
            <a:solidFill>
              <a:schemeClr val="dk1"/>
            </a:solidFill>
            <a:prstDash val="solid"/>
            <a:round/>
            <a:headEnd len="med" w="med" type="triangl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1607" name="Google Shape;1607;p229"/>
          <p:cNvCxnSpPr/>
          <p:nvPr/>
        </p:nvCxnSpPr>
        <p:spPr>
          <a:xfrm>
            <a:off x="5157388" y="1170305"/>
            <a:ext cx="1500" cy="3675900"/>
          </a:xfrm>
          <a:prstGeom prst="straightConnector1">
            <a:avLst/>
          </a:prstGeom>
          <a:noFill/>
          <a:ln cap="flat" cmpd="sng" w="12700">
            <a:solidFill>
              <a:srgbClr val="7F7F7F"/>
            </a:solidFill>
            <a:prstDash val="lgDashDot"/>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Google Shape;1612;p230"/>
          <p:cNvSpPr txBox="1"/>
          <p:nvPr>
            <p:ph type="title"/>
          </p:nvPr>
        </p:nvSpPr>
        <p:spPr>
          <a:xfrm>
            <a:off x="388144" y="339328"/>
            <a:ext cx="7362900" cy="66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Engagement Model</a:t>
            </a:r>
            <a:br>
              <a:rPr lang="en-US"/>
            </a:br>
            <a:r>
              <a:rPr i="1" lang="en-US" sz="2100"/>
              <a:t>Tailored for RPA</a:t>
            </a:r>
            <a:endParaRPr/>
          </a:p>
        </p:txBody>
      </p:sp>
      <p:pic>
        <p:nvPicPr>
          <p:cNvPr id="1613" name="Google Shape;1613;p230"/>
          <p:cNvPicPr preferRelativeResize="0"/>
          <p:nvPr/>
        </p:nvPicPr>
        <p:blipFill>
          <a:blip r:embed="rId3">
            <a:alphaModFix/>
          </a:blip>
          <a:stretch>
            <a:fillRect/>
          </a:stretch>
        </p:blipFill>
        <p:spPr>
          <a:xfrm>
            <a:off x="152400" y="1160728"/>
            <a:ext cx="8795175" cy="38303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sp>
        <p:nvSpPr>
          <p:cNvPr id="1618" name="Google Shape;1618;p231"/>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Engagement Model Phase I: Capture</a:t>
            </a:r>
            <a:endParaRPr/>
          </a:p>
        </p:txBody>
      </p:sp>
      <p:sp>
        <p:nvSpPr>
          <p:cNvPr id="1619" name="Google Shape;1619;p231"/>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Capture</a:t>
            </a:r>
            <a:endParaRPr/>
          </a:p>
        </p:txBody>
      </p:sp>
      <p:pic>
        <p:nvPicPr>
          <p:cNvPr id="1620" name="Google Shape;1620;p231"/>
          <p:cNvPicPr preferRelativeResize="0"/>
          <p:nvPr/>
        </p:nvPicPr>
        <p:blipFill>
          <a:blip r:embed="rId3">
            <a:alphaModFix/>
          </a:blip>
          <a:stretch>
            <a:fillRect/>
          </a:stretch>
        </p:blipFill>
        <p:spPr>
          <a:xfrm>
            <a:off x="6786375" y="4024150"/>
            <a:ext cx="2029055" cy="882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232"/>
          <p:cNvSpPr txBox="1"/>
          <p:nvPr>
            <p:ph idx="1" type="body"/>
          </p:nvPr>
        </p:nvSpPr>
        <p:spPr>
          <a:xfrm>
            <a:off x="397125" y="973299"/>
            <a:ext cx="8354100" cy="37356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rgbClr val="000000"/>
              </a:buClr>
              <a:buSzPts val="1100"/>
              <a:buNone/>
            </a:pPr>
            <a:r>
              <a:rPr lang="en-US" sz="1200">
                <a:solidFill>
                  <a:schemeClr val="dk1"/>
                </a:solidFill>
              </a:rPr>
              <a:t>Project intake is quite simple:</a:t>
            </a:r>
            <a:endParaRPr sz="1200">
              <a:solidFill>
                <a:schemeClr val="dk1"/>
              </a:solidFill>
            </a:endParaRPr>
          </a:p>
          <a:p>
            <a:pPr indent="-304800" lvl="0" marL="457200" rtl="0" algn="l">
              <a:spcBef>
                <a:spcPts val="1275"/>
              </a:spcBef>
              <a:spcAft>
                <a:spcPts val="0"/>
              </a:spcAft>
              <a:buClr>
                <a:schemeClr val="dk1"/>
              </a:buClr>
              <a:buSzPts val="1200"/>
              <a:buChar char="●"/>
            </a:pPr>
            <a:r>
              <a:rPr lang="en-US" sz="1200">
                <a:solidFill>
                  <a:schemeClr val="dk1"/>
                </a:solidFill>
              </a:rPr>
              <a:t>You will: Reach out to the </a:t>
            </a:r>
            <a:r>
              <a:rPr lang="en-US" sz="1200" u="sng">
                <a:solidFill>
                  <a:schemeClr val="hlink"/>
                </a:solidFill>
                <a:hlinkClick/>
              </a:rPr>
              <a:t>portfolio manager, platform component owner, and/or lead business analyst</a:t>
            </a:r>
            <a:r>
              <a:rPr lang="en-US" sz="1200">
                <a:solidFill>
                  <a:schemeClr val="dk1"/>
                </a:solidFill>
              </a:rPr>
              <a:t> to schedule an intro call. During the call we will:</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You: Present your use-case/automation idea</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All: Capture initial idea information (high-level)</a:t>
            </a:r>
            <a:endParaRPr sz="1200">
              <a:solidFill>
                <a:schemeClr val="dk1"/>
              </a:solidFill>
            </a:endParaRPr>
          </a:p>
          <a:p>
            <a:pPr indent="-304800" lvl="2" marL="1371600" rtl="0" algn="l">
              <a:spcBef>
                <a:spcPts val="0"/>
              </a:spcBef>
              <a:spcAft>
                <a:spcPts val="0"/>
              </a:spcAft>
              <a:buClr>
                <a:schemeClr val="dk1"/>
              </a:buClr>
              <a:buSzPts val="1200"/>
              <a:buChar char="■"/>
            </a:pPr>
            <a:r>
              <a:rPr lang="en-US" sz="1200">
                <a:solidFill>
                  <a:schemeClr val="dk1"/>
                </a:solidFill>
              </a:rPr>
              <a:t>Key contacts</a:t>
            </a:r>
            <a:endParaRPr sz="1200">
              <a:solidFill>
                <a:schemeClr val="dk1"/>
              </a:solidFill>
            </a:endParaRPr>
          </a:p>
          <a:p>
            <a:pPr indent="-304800" lvl="2" marL="1371600" rtl="0" algn="l">
              <a:spcBef>
                <a:spcPts val="0"/>
              </a:spcBef>
              <a:spcAft>
                <a:spcPts val="0"/>
              </a:spcAft>
              <a:buClr>
                <a:schemeClr val="dk1"/>
              </a:buClr>
              <a:buSzPts val="1200"/>
              <a:buChar char="■"/>
            </a:pPr>
            <a:r>
              <a:rPr lang="en-US" sz="1200">
                <a:solidFill>
                  <a:schemeClr val="dk1"/>
                </a:solidFill>
              </a:rPr>
              <a:t>As-is process - How it operations today</a:t>
            </a:r>
            <a:endParaRPr sz="1200">
              <a:solidFill>
                <a:schemeClr val="dk1"/>
              </a:solidFill>
            </a:endParaRPr>
          </a:p>
          <a:p>
            <a:pPr indent="-304800" lvl="2" marL="1371600" rtl="0" algn="l">
              <a:spcBef>
                <a:spcPts val="0"/>
              </a:spcBef>
              <a:spcAft>
                <a:spcPts val="0"/>
              </a:spcAft>
              <a:buClr>
                <a:schemeClr val="dk1"/>
              </a:buClr>
              <a:buSzPts val="1200"/>
              <a:buChar char="■"/>
            </a:pPr>
            <a:r>
              <a:rPr lang="en-US" sz="1200">
                <a:solidFill>
                  <a:schemeClr val="dk1"/>
                </a:solidFill>
              </a:rPr>
              <a:t>Delivery partner - Can the Automation Factory help to further asses, design, and deliver?</a:t>
            </a:r>
            <a:endParaRPr sz="1200">
              <a:solidFill>
                <a:schemeClr val="dk1"/>
              </a:solidFill>
            </a:endParaRPr>
          </a:p>
          <a:p>
            <a:pPr indent="-304800" lvl="2" marL="1371600" rtl="0" algn="l">
              <a:spcBef>
                <a:spcPts val="0"/>
              </a:spcBef>
              <a:spcAft>
                <a:spcPts val="0"/>
              </a:spcAft>
              <a:buClr>
                <a:schemeClr val="dk1"/>
              </a:buClr>
              <a:buSzPts val="1200"/>
              <a:buChar char="■"/>
            </a:pPr>
            <a:r>
              <a:rPr lang="en-US" sz="1200">
                <a:solidFill>
                  <a:schemeClr val="dk1"/>
                </a:solidFill>
              </a:rPr>
              <a:t>Timelines - Discuss time constraints and expectations</a:t>
            </a:r>
            <a:endParaRPr sz="1200">
              <a:solidFill>
                <a:schemeClr val="dk1"/>
              </a:solidFill>
            </a:endParaRPr>
          </a:p>
          <a:p>
            <a:pPr indent="-304800" lvl="1" marL="914400" rtl="0" algn="l">
              <a:spcBef>
                <a:spcPts val="0"/>
              </a:spcBef>
              <a:spcAft>
                <a:spcPts val="0"/>
              </a:spcAft>
              <a:buSzPts val="1200"/>
              <a:buChar char="○"/>
            </a:pPr>
            <a:r>
              <a:rPr lang="en-US" sz="1200">
                <a:solidFill>
                  <a:schemeClr val="dk1"/>
                </a:solidFill>
              </a:rPr>
              <a:t>All: Decide initially if the use-case could be a good fit for further assessment of RPA	</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All: Next steps - Align on next steps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Platform team will: Enter captured use-case into RPA demand pipeline</a:t>
            </a:r>
            <a:endParaRPr sz="1200">
              <a:solidFill>
                <a:schemeClr val="dk1"/>
              </a:solidFill>
            </a:endParaRPr>
          </a:p>
        </p:txBody>
      </p:sp>
      <p:sp>
        <p:nvSpPr>
          <p:cNvPr id="1626" name="Google Shape;1626;p232"/>
          <p:cNvSpPr txBox="1"/>
          <p:nvPr>
            <p:ph type="title"/>
          </p:nvPr>
        </p:nvSpPr>
        <p:spPr>
          <a:xfrm>
            <a:off x="384450" y="339325"/>
            <a:ext cx="73821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Capture: Step 1 of 1 - Project </a:t>
            </a:r>
            <a:r>
              <a:rPr lang="en-US"/>
              <a:t>Intake</a:t>
            </a:r>
            <a:endParaRPr/>
          </a:p>
        </p:txBody>
      </p:sp>
      <p:sp>
        <p:nvSpPr>
          <p:cNvPr id="1627" name="Google Shape;1627;p232"/>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28" name="Google Shape;1628;p232"/>
          <p:cNvPicPr preferRelativeResize="0"/>
          <p:nvPr/>
        </p:nvPicPr>
        <p:blipFill>
          <a:blip r:embed="rId3">
            <a:alphaModFix/>
          </a:blip>
          <a:stretch>
            <a:fillRect/>
          </a:stretch>
        </p:blipFill>
        <p:spPr>
          <a:xfrm>
            <a:off x="6737200" y="4053125"/>
            <a:ext cx="2150874" cy="933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233"/>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Engagement Model Phase II: Discover</a:t>
            </a:r>
            <a:endParaRPr/>
          </a:p>
        </p:txBody>
      </p:sp>
      <p:sp>
        <p:nvSpPr>
          <p:cNvPr id="1634" name="Google Shape;1634;p233"/>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Discover</a:t>
            </a:r>
            <a:endParaRPr/>
          </a:p>
        </p:txBody>
      </p:sp>
      <p:pic>
        <p:nvPicPr>
          <p:cNvPr id="1635" name="Google Shape;1635;p233"/>
          <p:cNvPicPr preferRelativeResize="0"/>
          <p:nvPr/>
        </p:nvPicPr>
        <p:blipFill>
          <a:blip r:embed="rId3">
            <a:alphaModFix/>
          </a:blip>
          <a:stretch>
            <a:fillRect/>
          </a:stretch>
        </p:blipFill>
        <p:spPr>
          <a:xfrm>
            <a:off x="6850250" y="4098050"/>
            <a:ext cx="2051615" cy="8826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234"/>
          <p:cNvSpPr txBox="1"/>
          <p:nvPr>
            <p:ph idx="1" type="body"/>
          </p:nvPr>
        </p:nvSpPr>
        <p:spPr>
          <a:xfrm>
            <a:off x="397125" y="973299"/>
            <a:ext cx="8354100" cy="37356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rgbClr val="000000"/>
              </a:buClr>
              <a:buSzPts val="1100"/>
              <a:buNone/>
            </a:pPr>
            <a:r>
              <a:rPr lang="en-US" sz="1200">
                <a:solidFill>
                  <a:schemeClr val="dk1"/>
                </a:solidFill>
              </a:rPr>
              <a:t>The next step is to engage with your deliver partner (if applicable) and perform the following assessments. It is highly </a:t>
            </a:r>
            <a:r>
              <a:rPr b="1" lang="en-US" sz="1200">
                <a:solidFill>
                  <a:schemeClr val="dk1"/>
                </a:solidFill>
              </a:rPr>
              <a:t>important to start these right away</a:t>
            </a:r>
            <a:r>
              <a:rPr lang="en-US" sz="1200">
                <a:solidFill>
                  <a:schemeClr val="dk1"/>
                </a:solidFill>
              </a:rPr>
              <a:t> to avoid unplanned delays later in your project!</a:t>
            </a:r>
            <a:endParaRPr sz="1200">
              <a:solidFill>
                <a:schemeClr val="dk1"/>
              </a:solidFill>
            </a:endParaRPr>
          </a:p>
          <a:p>
            <a:pPr indent="-304800" lvl="0" marL="457200" rtl="0" algn="l">
              <a:spcBef>
                <a:spcPts val="1275"/>
              </a:spcBef>
              <a:spcAft>
                <a:spcPts val="0"/>
              </a:spcAft>
              <a:buClr>
                <a:schemeClr val="dk1"/>
              </a:buClr>
              <a:buSzPts val="1200"/>
              <a:buChar char="●"/>
            </a:pPr>
            <a:r>
              <a:rPr lang="en-US" sz="1200">
                <a:solidFill>
                  <a:schemeClr val="dk1"/>
                </a:solidFill>
              </a:rPr>
              <a:t>Process Discovery - Identify and document the areas of your process that could benefit from RPA</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Define Key Success Criteria and measures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Cost/Benefit Analysis - Quantify the </a:t>
            </a:r>
            <a:r>
              <a:rPr lang="en-US" sz="1200" u="sng">
                <a:solidFill>
                  <a:schemeClr val="hlink"/>
                </a:solidFill>
                <a:hlinkClick action="ppaction://hlinksldjump" r:id="rId3"/>
              </a:rPr>
              <a:t>benefits of automating</a:t>
            </a:r>
            <a:r>
              <a:rPr lang="en-US" sz="1200">
                <a:solidFill>
                  <a:schemeClr val="dk1"/>
                </a:solidFill>
              </a:rPr>
              <a:t> in terms of anticipated cost savings and revenue growth and weigh them against the cost of developing and operating your robots. Will you get a return on your investment?</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Identify Key System Contacts - Reach out to the owners of the various systems that your robot will work against. Will you have challenges getting access to those systems using robots? If so, what are the specific hurdles, and who can help overcome these challenges?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rgbClr val="FF0000"/>
                </a:solidFill>
              </a:rPr>
              <a:t>System Risk Assessment</a:t>
            </a:r>
            <a:r>
              <a:rPr lang="en-US" sz="1200">
                <a:solidFill>
                  <a:schemeClr val="dk1"/>
                </a:solidFill>
              </a:rPr>
              <a:t> - It is required that you complete a system risk assessment in </a:t>
            </a:r>
            <a:r>
              <a:rPr lang="en-US" sz="1200" u="sng">
                <a:solidFill>
                  <a:schemeClr val="hlink"/>
                </a:solidFill>
                <a:hlinkClick r:id="rId4"/>
              </a:rPr>
              <a:t>iRAAM</a:t>
            </a:r>
            <a:r>
              <a:rPr lang="en-US" sz="1200">
                <a:solidFill>
                  <a:schemeClr val="dk1"/>
                </a:solidFill>
              </a:rPr>
              <a:t> before any development can begin. Once complete you will be assigned an IT Quality contact who will help you assess the overall risk and whether or not any additional mitigation steps are </a:t>
            </a:r>
            <a:r>
              <a:rPr lang="en-US" sz="1200">
                <a:solidFill>
                  <a:schemeClr val="dk1"/>
                </a:solidFill>
              </a:rPr>
              <a:t>required</a:t>
            </a:r>
            <a:r>
              <a:rPr lang="en-US" sz="1200">
                <a:solidFill>
                  <a:schemeClr val="dk1"/>
                </a:solidFill>
              </a:rPr>
              <a:t>.</a:t>
            </a:r>
            <a:endParaRPr sz="1200">
              <a:solidFill>
                <a:schemeClr val="dk1"/>
              </a:solidFill>
            </a:endParaRPr>
          </a:p>
        </p:txBody>
      </p:sp>
      <p:sp>
        <p:nvSpPr>
          <p:cNvPr id="1641" name="Google Shape;1641;p234"/>
          <p:cNvSpPr txBox="1"/>
          <p:nvPr>
            <p:ph type="title"/>
          </p:nvPr>
        </p:nvSpPr>
        <p:spPr>
          <a:xfrm>
            <a:off x="384450" y="339325"/>
            <a:ext cx="73821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Discover</a:t>
            </a:r>
            <a:r>
              <a:rPr lang="en-US"/>
              <a:t>: Step 1 of 3 - </a:t>
            </a:r>
            <a:r>
              <a:rPr lang="en-US"/>
              <a:t>Assess </a:t>
            </a:r>
            <a:r>
              <a:rPr lang="en-US"/>
              <a:t>Feasibility, </a:t>
            </a:r>
            <a:r>
              <a:rPr lang="en-US"/>
              <a:t>Risk</a:t>
            </a:r>
            <a:r>
              <a:rPr lang="en-US"/>
              <a:t>, and Success Factors</a:t>
            </a:r>
            <a:endParaRPr/>
          </a:p>
        </p:txBody>
      </p:sp>
      <p:sp>
        <p:nvSpPr>
          <p:cNvPr id="1642" name="Google Shape;1642;p234"/>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43" name="Google Shape;1643;p234"/>
          <p:cNvPicPr preferRelativeResize="0"/>
          <p:nvPr/>
        </p:nvPicPr>
        <p:blipFill>
          <a:blip r:embed="rId5">
            <a:alphaModFix/>
          </a:blip>
          <a:stretch>
            <a:fillRect/>
          </a:stretch>
        </p:blipFill>
        <p:spPr>
          <a:xfrm>
            <a:off x="6631650" y="3975341"/>
            <a:ext cx="2119576" cy="9121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235"/>
          <p:cNvSpPr txBox="1"/>
          <p:nvPr>
            <p:ph type="title"/>
          </p:nvPr>
        </p:nvSpPr>
        <p:spPr>
          <a:xfrm>
            <a:off x="384450" y="339325"/>
            <a:ext cx="7382100" cy="4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Technology</a:t>
            </a:r>
            <a:r>
              <a:rPr lang="en-US"/>
              <a:t> section in the System Risk Assessment</a:t>
            </a:r>
            <a:endParaRPr/>
          </a:p>
        </p:txBody>
      </p:sp>
      <p:sp>
        <p:nvSpPr>
          <p:cNvPr id="1649" name="Google Shape;1649;p235"/>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50" name="Google Shape;1650;p235"/>
          <p:cNvSpPr txBox="1"/>
          <p:nvPr/>
        </p:nvSpPr>
        <p:spPr>
          <a:xfrm>
            <a:off x="466550" y="892450"/>
            <a:ext cx="7737000" cy="5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Will completing the SRA, you may not know all of the correct answers. Just fill it out to the best of your knowledge, and your IT Quality contact will help you </a:t>
            </a:r>
            <a:r>
              <a:rPr lang="en-US" sz="900"/>
              <a:t>review</a:t>
            </a:r>
            <a:r>
              <a:rPr lang="en-US" sz="900"/>
              <a:t> and </a:t>
            </a:r>
            <a:r>
              <a:rPr lang="en-US" sz="900"/>
              <a:t>update</a:t>
            </a:r>
            <a:r>
              <a:rPr lang="en-US" sz="900"/>
              <a:t> it later. However, when filling out the “Technology” section please use the following values as they will always be the same:</a:t>
            </a:r>
            <a:endParaRPr sz="900"/>
          </a:p>
        </p:txBody>
      </p:sp>
      <p:sp>
        <p:nvSpPr>
          <p:cNvPr id="1651" name="Google Shape;1651;p235"/>
          <p:cNvSpPr txBox="1"/>
          <p:nvPr/>
        </p:nvSpPr>
        <p:spPr>
          <a:xfrm>
            <a:off x="503875" y="1461250"/>
            <a:ext cx="2812200" cy="3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t>Which of these does the system include? Select all that apply.</a:t>
            </a:r>
            <a:endParaRPr i="1" sz="900"/>
          </a:p>
          <a:p>
            <a:pPr indent="-285750" lvl="0" marL="457200" rtl="0" algn="l">
              <a:spcBef>
                <a:spcPts val="0"/>
              </a:spcBef>
              <a:spcAft>
                <a:spcPts val="0"/>
              </a:spcAft>
              <a:buSzPts val="900"/>
              <a:buChar char="●"/>
            </a:pPr>
            <a:r>
              <a:rPr b="1" lang="en-US" sz="900"/>
              <a:t>Software</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i="1" lang="en-US" sz="900"/>
              <a:t>Software</a:t>
            </a:r>
            <a:endParaRPr i="1" sz="900"/>
          </a:p>
          <a:p>
            <a:pPr indent="-285750" lvl="0" marL="457200" rtl="0" algn="l">
              <a:spcBef>
                <a:spcPts val="0"/>
              </a:spcBef>
              <a:spcAft>
                <a:spcPts val="0"/>
              </a:spcAft>
              <a:buSzPts val="900"/>
              <a:buChar char="●"/>
            </a:pPr>
            <a:r>
              <a:rPr b="1" lang="en-US" sz="900"/>
              <a:t>RPA (Robotic Process Automation)</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i="1" lang="en-US" sz="900">
                <a:solidFill>
                  <a:schemeClr val="dk1"/>
                </a:solidFill>
              </a:rPr>
              <a:t>Is the system custom-developed or purchased?</a:t>
            </a:r>
            <a:endParaRPr i="1" sz="900">
              <a:solidFill>
                <a:schemeClr val="dk1"/>
              </a:solidFill>
            </a:endParaRPr>
          </a:p>
          <a:p>
            <a:pPr indent="-285750" lvl="0" marL="457200" rtl="0" algn="l">
              <a:spcBef>
                <a:spcPts val="0"/>
              </a:spcBef>
              <a:spcAft>
                <a:spcPts val="0"/>
              </a:spcAft>
              <a:buClr>
                <a:schemeClr val="dk1"/>
              </a:buClr>
              <a:buSzPts val="900"/>
              <a:buChar char="●"/>
            </a:pPr>
            <a:r>
              <a:rPr b="1" lang="en-US" sz="900">
                <a:solidFill>
                  <a:schemeClr val="dk1"/>
                </a:solidFill>
              </a:rPr>
              <a:t>Purchased Software</a:t>
            </a:r>
            <a:endParaRPr b="1" sz="900">
              <a:solidFill>
                <a:schemeClr val="dk1"/>
              </a:solidFill>
            </a:endParaRPr>
          </a:p>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None/>
            </a:pPr>
            <a:r>
              <a:rPr i="1" lang="en-US" sz="900">
                <a:solidFill>
                  <a:schemeClr val="dk1"/>
                </a:solidFill>
              </a:rPr>
              <a:t>Purchase type</a:t>
            </a:r>
            <a:endParaRPr i="1" sz="900">
              <a:solidFill>
                <a:schemeClr val="dk1"/>
              </a:solidFill>
            </a:endParaRPr>
          </a:p>
          <a:p>
            <a:pPr indent="-285750" lvl="0" marL="457200" rtl="0" algn="l">
              <a:spcBef>
                <a:spcPts val="0"/>
              </a:spcBef>
              <a:spcAft>
                <a:spcPts val="0"/>
              </a:spcAft>
              <a:buClr>
                <a:schemeClr val="dk1"/>
              </a:buClr>
              <a:buSzPts val="900"/>
              <a:buChar char="●"/>
            </a:pPr>
            <a:r>
              <a:rPr b="1" lang="en-US" sz="900">
                <a:solidFill>
                  <a:schemeClr val="dk1"/>
                </a:solidFill>
              </a:rPr>
              <a:t>Configured</a:t>
            </a:r>
            <a:endParaRPr b="1" sz="900">
              <a:solidFill>
                <a:schemeClr val="dk1"/>
              </a:solidFill>
            </a:endParaRPr>
          </a:p>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Clr>
                <a:schemeClr val="dk1"/>
              </a:buClr>
              <a:buSzPts val="1100"/>
              <a:buFont typeface="Arial"/>
              <a:buNone/>
            </a:pPr>
            <a:r>
              <a:rPr i="1" lang="en-US" sz="900">
                <a:solidFill>
                  <a:schemeClr val="dk1"/>
                </a:solidFill>
              </a:rPr>
              <a:t>Vendor Name</a:t>
            </a:r>
            <a:endParaRPr i="1" sz="900">
              <a:solidFill>
                <a:schemeClr val="dk1"/>
              </a:solidFill>
            </a:endParaRPr>
          </a:p>
          <a:p>
            <a:pPr indent="-285750" lvl="0" marL="457200" rtl="0" algn="l">
              <a:spcBef>
                <a:spcPts val="0"/>
              </a:spcBef>
              <a:spcAft>
                <a:spcPts val="0"/>
              </a:spcAft>
              <a:buClr>
                <a:schemeClr val="dk1"/>
              </a:buClr>
              <a:buSzPts val="900"/>
              <a:buChar char="●"/>
            </a:pPr>
            <a:r>
              <a:rPr b="1" lang="en-US" sz="900">
                <a:solidFill>
                  <a:schemeClr val="dk1"/>
                </a:solidFill>
              </a:rPr>
              <a:t>UiPath</a:t>
            </a:r>
            <a:endParaRPr b="1" sz="900">
              <a:solidFill>
                <a:schemeClr val="dk1"/>
              </a:solidFill>
            </a:endParaRPr>
          </a:p>
          <a:p>
            <a:pPr indent="0" lvl="0" marL="0" rtl="0" algn="l">
              <a:spcBef>
                <a:spcPts val="0"/>
              </a:spcBef>
              <a:spcAft>
                <a:spcPts val="0"/>
              </a:spcAft>
              <a:buClr>
                <a:schemeClr val="dk1"/>
              </a:buClr>
              <a:buSzPts val="1100"/>
              <a:buFont typeface="Arial"/>
              <a:buNone/>
            </a:pPr>
            <a:r>
              <a:t/>
            </a:r>
            <a:endParaRPr b="1"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Contact Name</a:t>
            </a:r>
            <a:endParaRPr sz="900">
              <a:solidFill>
                <a:schemeClr val="dk1"/>
              </a:solidFill>
            </a:endParaRPr>
          </a:p>
          <a:p>
            <a:pPr indent="-285750" lvl="0" marL="457200" rtl="0" algn="l">
              <a:spcBef>
                <a:spcPts val="0"/>
              </a:spcBef>
              <a:spcAft>
                <a:spcPts val="0"/>
              </a:spcAft>
              <a:buClr>
                <a:schemeClr val="dk1"/>
              </a:buClr>
              <a:buSzPts val="900"/>
              <a:buChar char="●"/>
            </a:pPr>
            <a:r>
              <a:rPr b="1" lang="en-US" sz="900">
                <a:solidFill>
                  <a:schemeClr val="dk1"/>
                </a:solidFill>
              </a:rPr>
              <a:t>Chase Channell</a:t>
            </a:r>
            <a:endParaRPr b="1"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Contact Email</a:t>
            </a:r>
            <a:endParaRPr sz="900">
              <a:solidFill>
                <a:schemeClr val="dk1"/>
              </a:solidFill>
            </a:endParaRPr>
          </a:p>
          <a:p>
            <a:pPr indent="-285750" lvl="0" marL="457200" rtl="0" algn="l">
              <a:spcBef>
                <a:spcPts val="0"/>
              </a:spcBef>
              <a:spcAft>
                <a:spcPts val="0"/>
              </a:spcAft>
              <a:buClr>
                <a:schemeClr val="dk1"/>
              </a:buClr>
              <a:buSzPts val="900"/>
              <a:buChar char="●"/>
            </a:pPr>
            <a:r>
              <a:rPr b="1" lang="en-US" sz="900">
                <a:solidFill>
                  <a:schemeClr val="dk1"/>
                </a:solidFill>
              </a:rPr>
              <a:t>chase.channell@roche.com</a:t>
            </a:r>
            <a:endParaRPr b="1" sz="900">
              <a:solidFill>
                <a:schemeClr val="dk1"/>
              </a:solidFill>
            </a:endParaRPr>
          </a:p>
          <a:p>
            <a:pPr indent="0" lvl="0" marL="0" rtl="0" algn="l">
              <a:spcBef>
                <a:spcPts val="0"/>
              </a:spcBef>
              <a:spcAft>
                <a:spcPts val="0"/>
              </a:spcAft>
              <a:buNone/>
            </a:pPr>
            <a:r>
              <a:t/>
            </a:r>
            <a:endParaRPr b="1" sz="900">
              <a:solidFill>
                <a:schemeClr val="dk1"/>
              </a:solidFill>
            </a:endParaRPr>
          </a:p>
        </p:txBody>
      </p:sp>
      <p:sp>
        <p:nvSpPr>
          <p:cNvPr id="1652" name="Google Shape;1652;p235"/>
          <p:cNvSpPr txBox="1"/>
          <p:nvPr/>
        </p:nvSpPr>
        <p:spPr>
          <a:xfrm>
            <a:off x="3636125" y="1786950"/>
            <a:ext cx="4706700" cy="29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highlight>
                  <a:srgbClr val="FFFFFF"/>
                </a:highlight>
              </a:rPr>
              <a:t>Please characterize the nature of the services provided by the vendor</a:t>
            </a:r>
            <a:endParaRPr i="1" sz="900">
              <a:solidFill>
                <a:schemeClr val="dk1"/>
              </a:solidFill>
              <a:highlight>
                <a:srgbClr val="FFFFFF"/>
              </a:highlight>
            </a:endParaRPr>
          </a:p>
          <a:p>
            <a:pPr indent="-285750" lvl="0" marL="457200" rtl="0" algn="l">
              <a:spcBef>
                <a:spcPts val="0"/>
              </a:spcBef>
              <a:spcAft>
                <a:spcPts val="0"/>
              </a:spcAft>
              <a:buClr>
                <a:schemeClr val="dk1"/>
              </a:buClr>
              <a:buSzPts val="900"/>
              <a:buChar char="●"/>
            </a:pPr>
            <a:r>
              <a:rPr b="1" lang="en-US" sz="900">
                <a:solidFill>
                  <a:schemeClr val="dk1"/>
                </a:solidFill>
                <a:highlight>
                  <a:srgbClr val="FFFFFF"/>
                </a:highlight>
              </a:rPr>
              <a:t>Purchased Software</a:t>
            </a:r>
            <a:endParaRPr b="1" sz="900">
              <a:solidFill>
                <a:schemeClr val="dk1"/>
              </a:solidFill>
              <a:highlight>
                <a:srgbClr val="FFFFFF"/>
              </a:highlight>
            </a:endParaRPr>
          </a:p>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None/>
            </a:pPr>
            <a:r>
              <a:rPr i="1" lang="en-US" sz="900">
                <a:solidFill>
                  <a:schemeClr val="dk1"/>
                </a:solidFill>
              </a:rPr>
              <a:t>Scope of vendor’s service(s), access to, or deliverable(s) to Roche</a:t>
            </a:r>
            <a:endParaRPr i="1" sz="900">
              <a:solidFill>
                <a:schemeClr val="dk1"/>
              </a:solidFill>
            </a:endParaRPr>
          </a:p>
          <a:p>
            <a:pPr indent="-285750" lvl="0" marL="457200" rtl="0" algn="l">
              <a:spcBef>
                <a:spcPts val="0"/>
              </a:spcBef>
              <a:spcAft>
                <a:spcPts val="0"/>
              </a:spcAft>
              <a:buClr>
                <a:schemeClr val="dk1"/>
              </a:buClr>
              <a:buSzPts val="900"/>
              <a:buChar char="●"/>
            </a:pPr>
            <a:r>
              <a:rPr b="1" lang="en-US" sz="900">
                <a:solidFill>
                  <a:schemeClr val="dk1"/>
                </a:solidFill>
                <a:highlight>
                  <a:srgbClr val="FFFFFF"/>
                </a:highlight>
              </a:rPr>
              <a:t>Vendor only sells and licenses UiPath Orchestrator, Robot, and Studio software. All infrastructure platforms are hosted on-premise in Roche data centers. No access to Roche platforms or system data is granted to the UiPath vendor.</a:t>
            </a:r>
            <a:endParaRPr b="1" sz="900">
              <a:solidFill>
                <a:schemeClr val="dk1"/>
              </a:solidFill>
              <a:highlight>
                <a:srgbClr val="FFFFFF"/>
              </a:highlight>
            </a:endParaRPr>
          </a:p>
          <a:p>
            <a:pPr indent="0" lvl="0" marL="0" rtl="0" algn="l">
              <a:spcBef>
                <a:spcPts val="0"/>
              </a:spcBef>
              <a:spcAft>
                <a:spcPts val="0"/>
              </a:spcAft>
              <a:buNone/>
            </a:pPr>
            <a:r>
              <a:t/>
            </a:r>
            <a:endParaRPr b="1" sz="900">
              <a:solidFill>
                <a:schemeClr val="dk1"/>
              </a:solidFill>
              <a:highlight>
                <a:srgbClr val="FFFFFF"/>
              </a:highlight>
            </a:endParaRPr>
          </a:p>
          <a:p>
            <a:pPr indent="0" lvl="0" marL="0" rtl="0" algn="l">
              <a:spcBef>
                <a:spcPts val="0"/>
              </a:spcBef>
              <a:spcAft>
                <a:spcPts val="0"/>
              </a:spcAft>
              <a:buNone/>
            </a:pPr>
            <a:r>
              <a:rPr i="1" lang="en-US" sz="900">
                <a:solidFill>
                  <a:schemeClr val="dk1"/>
                </a:solidFill>
                <a:highlight>
                  <a:srgbClr val="FFFFFF"/>
                </a:highlight>
              </a:rPr>
              <a:t>What is Roche’s experience with the system technology?</a:t>
            </a:r>
            <a:endParaRPr i="1" sz="900">
              <a:solidFill>
                <a:schemeClr val="dk1"/>
              </a:solidFill>
              <a:highlight>
                <a:srgbClr val="FFFFFF"/>
              </a:highlight>
            </a:endParaRPr>
          </a:p>
          <a:p>
            <a:pPr indent="-285750" lvl="0" marL="457200" rtl="0" algn="l">
              <a:spcBef>
                <a:spcPts val="0"/>
              </a:spcBef>
              <a:spcAft>
                <a:spcPts val="0"/>
              </a:spcAft>
              <a:buClr>
                <a:schemeClr val="dk1"/>
              </a:buClr>
              <a:buSzPts val="900"/>
              <a:buChar char="●"/>
            </a:pPr>
            <a:r>
              <a:rPr b="1" lang="en-US" sz="900">
                <a:solidFill>
                  <a:schemeClr val="dk1"/>
                </a:solidFill>
                <a:highlight>
                  <a:srgbClr val="FFFFFF"/>
                </a:highlight>
              </a:rPr>
              <a:t>Existing technology already in use at Roche</a:t>
            </a:r>
            <a:endParaRPr b="1" sz="900">
              <a:solidFill>
                <a:schemeClr val="dk1"/>
              </a:solidFill>
              <a:highlight>
                <a:srgbClr val="FFFFFF"/>
              </a:highlight>
            </a:endParaRPr>
          </a:p>
          <a:p>
            <a:pPr indent="0" lvl="0" marL="0" rtl="0" algn="l">
              <a:spcBef>
                <a:spcPts val="0"/>
              </a:spcBef>
              <a:spcAft>
                <a:spcPts val="0"/>
              </a:spcAft>
              <a:buNone/>
            </a:pPr>
            <a:r>
              <a:t/>
            </a:r>
            <a:endParaRPr b="1" sz="900">
              <a:solidFill>
                <a:schemeClr val="dk1"/>
              </a:solidFill>
              <a:highlight>
                <a:srgbClr val="FFFFFF"/>
              </a:highlight>
            </a:endParaRPr>
          </a:p>
          <a:p>
            <a:pPr indent="0" lvl="0" marL="0" rtl="0" algn="l">
              <a:spcBef>
                <a:spcPts val="0"/>
              </a:spcBef>
              <a:spcAft>
                <a:spcPts val="0"/>
              </a:spcAft>
              <a:buNone/>
            </a:pPr>
            <a:r>
              <a:t/>
            </a:r>
            <a:endParaRPr i="1" sz="900">
              <a:solidFill>
                <a:schemeClr val="dk1"/>
              </a:solidFill>
              <a:highlight>
                <a:srgbClr val="FFFFFF"/>
              </a:highlight>
            </a:endParaRPr>
          </a:p>
          <a:p>
            <a:pPr indent="0" lvl="0" marL="0" rtl="0" algn="l">
              <a:spcBef>
                <a:spcPts val="0"/>
              </a:spcBef>
              <a:spcAft>
                <a:spcPts val="0"/>
              </a:spcAft>
              <a:buNone/>
            </a:pPr>
            <a:r>
              <a:t/>
            </a:r>
            <a:endParaRPr i="1" sz="900">
              <a:solidFill>
                <a:schemeClr val="dk1"/>
              </a:solidFill>
              <a:highlight>
                <a:srgbClr val="FFFFFF"/>
              </a:highlight>
            </a:endParaRPr>
          </a:p>
          <a:p>
            <a:pPr indent="0" lvl="0" marL="0" rtl="0" algn="l">
              <a:spcBef>
                <a:spcPts val="0"/>
              </a:spcBef>
              <a:spcAft>
                <a:spcPts val="0"/>
              </a:spcAft>
              <a:buNone/>
            </a:pPr>
            <a:r>
              <a:t/>
            </a:r>
            <a:endParaRPr b="1" sz="900">
              <a:solidFill>
                <a:schemeClr val="dk1"/>
              </a:solidFill>
              <a:highlight>
                <a:srgbClr val="FFFFFF"/>
              </a:highlight>
            </a:endParaRPr>
          </a:p>
          <a:p>
            <a:pPr indent="0" lvl="0" marL="0" rtl="0" algn="l">
              <a:spcBef>
                <a:spcPts val="0"/>
              </a:spcBef>
              <a:spcAft>
                <a:spcPts val="0"/>
              </a:spcAft>
              <a:buNone/>
            </a:pPr>
            <a:r>
              <a:t/>
            </a:r>
            <a:endParaRPr sz="900">
              <a:solidFill>
                <a:schemeClr val="dk1"/>
              </a:solidFill>
              <a:highlight>
                <a:srgbClr val="FFFFFF"/>
              </a:highlight>
            </a:endParaRPr>
          </a:p>
          <a:p>
            <a:pPr indent="0" lvl="0" marL="0" rtl="0" algn="l">
              <a:spcBef>
                <a:spcPts val="0"/>
              </a:spcBef>
              <a:spcAft>
                <a:spcPts val="0"/>
              </a:spcAft>
              <a:buNone/>
            </a:pPr>
            <a:r>
              <a:t/>
            </a:r>
            <a:endParaRPr sz="900">
              <a:solidFill>
                <a:schemeClr val="dk1"/>
              </a:solidFill>
              <a:highlight>
                <a:srgbClr val="FFFFFF"/>
              </a:highlight>
            </a:endParaRPr>
          </a:p>
          <a:p>
            <a:pPr indent="0" lvl="0" marL="0" rtl="0" algn="l">
              <a:spcBef>
                <a:spcPts val="0"/>
              </a:spcBef>
              <a:spcAft>
                <a:spcPts val="0"/>
              </a:spcAft>
              <a:buNone/>
            </a:pPr>
            <a:r>
              <a:rPr lang="en-US" sz="900">
                <a:solidFill>
                  <a:schemeClr val="dk1"/>
                </a:solidFill>
                <a:highlight>
                  <a:srgbClr val="FFFFFF"/>
                </a:highlight>
              </a:rPr>
              <a:t>For all other questions in the SRA, answer as they pertain to your specific process and automation.</a:t>
            </a:r>
            <a:endParaRPr sz="900">
              <a:solidFill>
                <a:schemeClr val="dk1"/>
              </a:solidFill>
              <a:highlight>
                <a:srgbClr val="FFFFFF"/>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Google Shape;1657;p236"/>
          <p:cNvSpPr txBox="1"/>
          <p:nvPr>
            <p:ph idx="1" type="body"/>
          </p:nvPr>
        </p:nvSpPr>
        <p:spPr>
          <a:xfrm>
            <a:off x="397050" y="1299800"/>
            <a:ext cx="4106100" cy="32628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Process Owner</a:t>
            </a:r>
            <a:r>
              <a:rPr lang="en-US" sz="1200"/>
              <a:t> - </a:t>
            </a:r>
            <a:r>
              <a:rPr lang="en-US" sz="1200"/>
              <a:t>Accountable</a:t>
            </a:r>
            <a:r>
              <a:rPr lang="en-US" sz="1200"/>
              <a:t> for the impacted business process along with its objectives and performance.</a:t>
            </a:r>
            <a:endParaRPr sz="1200"/>
          </a:p>
          <a:p>
            <a:pPr indent="0" lvl="0" marL="0" rtl="0" algn="l">
              <a:spcBef>
                <a:spcPts val="1275"/>
              </a:spcBef>
              <a:spcAft>
                <a:spcPts val="0"/>
              </a:spcAft>
              <a:buNone/>
            </a:pPr>
            <a:r>
              <a:rPr b="1" lang="en-US" sz="1200"/>
              <a:t>Application Owner </a:t>
            </a:r>
            <a:r>
              <a:rPr lang="en-US" sz="1200"/>
              <a:t>- Business owner of the to-be RPA automation(s) </a:t>
            </a:r>
            <a:r>
              <a:rPr lang="en-US" sz="1200"/>
              <a:t>responsible</a:t>
            </a:r>
            <a:r>
              <a:rPr lang="en-US" sz="1200"/>
              <a:t> for business delivery, along with </a:t>
            </a:r>
            <a:r>
              <a:rPr lang="en-US" sz="1200"/>
              <a:t>functioning</a:t>
            </a:r>
            <a:r>
              <a:rPr lang="en-US" sz="1200"/>
              <a:t> and services of the application.</a:t>
            </a:r>
            <a:endParaRPr sz="1200"/>
          </a:p>
          <a:p>
            <a:pPr indent="0" lvl="0" marL="0" rtl="0" algn="l">
              <a:spcBef>
                <a:spcPts val="1275"/>
              </a:spcBef>
              <a:spcAft>
                <a:spcPts val="0"/>
              </a:spcAft>
              <a:buNone/>
            </a:pPr>
            <a:r>
              <a:rPr b="1" lang="en-US" sz="1200"/>
              <a:t>Credential Owner </a:t>
            </a:r>
            <a:r>
              <a:rPr lang="en-US" sz="1200"/>
              <a:t>- Owner of the robot identities. Accountable for maintaining identity lifecycle of Roche accounts used by the robots to access business system, updating passwords, and requesting/</a:t>
            </a:r>
            <a:r>
              <a:rPr lang="en-US" sz="1200"/>
              <a:t>maintaining</a:t>
            </a:r>
            <a:r>
              <a:rPr lang="en-US" sz="1200"/>
              <a:t> access rights to Roche </a:t>
            </a:r>
            <a:r>
              <a:rPr lang="en-US" sz="1200"/>
              <a:t>systems</a:t>
            </a:r>
            <a:r>
              <a:rPr lang="en-US" sz="1200"/>
              <a:t> on behalf of the robots.</a:t>
            </a:r>
            <a:endParaRPr sz="1200"/>
          </a:p>
          <a:p>
            <a:pPr indent="0" lvl="0" marL="0" rtl="0" algn="l">
              <a:spcBef>
                <a:spcPts val="1275"/>
              </a:spcBef>
              <a:spcAft>
                <a:spcPts val="0"/>
              </a:spcAft>
              <a:buNone/>
            </a:pPr>
            <a:r>
              <a:rPr b="1" lang="en-US" sz="1200"/>
              <a:t>Project Manager</a:t>
            </a:r>
            <a:r>
              <a:rPr lang="en-US" sz="1200"/>
              <a:t> - Plans, executes, and finalizes the project according to targets and objectives set for time of delivery, budget, and quality.</a:t>
            </a:r>
            <a:endParaRPr sz="1200"/>
          </a:p>
          <a:p>
            <a:pPr indent="0" lvl="0" marL="0" rtl="0" algn="l">
              <a:spcBef>
                <a:spcPts val="1275"/>
              </a:spcBef>
              <a:spcAft>
                <a:spcPts val="0"/>
              </a:spcAft>
              <a:buNone/>
            </a:pPr>
            <a:r>
              <a:t/>
            </a:r>
            <a:endParaRPr sz="1200"/>
          </a:p>
        </p:txBody>
      </p:sp>
      <p:sp>
        <p:nvSpPr>
          <p:cNvPr id="1658" name="Google Shape;1658;p236"/>
          <p:cNvSpPr txBox="1"/>
          <p:nvPr>
            <p:ph idx="2" type="body"/>
          </p:nvPr>
        </p:nvSpPr>
        <p:spPr>
          <a:xfrm>
            <a:off x="4643727" y="1299800"/>
            <a:ext cx="4107600" cy="32628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b="1" lang="en-US" sz="1200"/>
              <a:t>Development</a:t>
            </a:r>
            <a:r>
              <a:rPr b="1" lang="en-US" sz="1200"/>
              <a:t> Partner</a:t>
            </a:r>
            <a:r>
              <a:rPr lang="en-US" sz="1200"/>
              <a:t> - Entity responsible for design, development, and delivery of your RPA automations. You can use our </a:t>
            </a:r>
            <a:r>
              <a:rPr lang="en-US" sz="1200"/>
              <a:t>strategic</a:t>
            </a:r>
            <a:r>
              <a:rPr lang="en-US" sz="1200"/>
              <a:t> delivery partner (the Automation Factory), or choose one of your own.</a:t>
            </a:r>
            <a:endParaRPr sz="1200"/>
          </a:p>
          <a:p>
            <a:pPr indent="0" lvl="0" marL="0" rtl="0" algn="l">
              <a:spcBef>
                <a:spcPts val="1275"/>
              </a:spcBef>
              <a:spcAft>
                <a:spcPts val="0"/>
              </a:spcAft>
              <a:buClr>
                <a:schemeClr val="dk1"/>
              </a:buClr>
              <a:buSzPts val="1100"/>
              <a:buFont typeface="Arial"/>
              <a:buNone/>
            </a:pPr>
            <a:r>
              <a:rPr b="1" lang="en-US" sz="1200"/>
              <a:t>Application Support Partner</a:t>
            </a:r>
            <a:r>
              <a:rPr lang="en-US" sz="1200"/>
              <a:t> - Entity </a:t>
            </a:r>
            <a:r>
              <a:rPr lang="en-US" sz="1200"/>
              <a:t>responsible</a:t>
            </a:r>
            <a:r>
              <a:rPr lang="en-US" sz="1200"/>
              <a:t> for maintaining the RPA automations after go-live, e.g., troubleshooting, bug-fixing, and change management of your automation packages. You can use our strategic delivery partner (the Automation Factory), or choose one of your own.</a:t>
            </a:r>
            <a:endParaRPr sz="1200"/>
          </a:p>
          <a:p>
            <a:pPr indent="0" lvl="0" marL="0" rtl="0" algn="l">
              <a:spcBef>
                <a:spcPts val="1275"/>
              </a:spcBef>
              <a:spcAft>
                <a:spcPts val="0"/>
              </a:spcAft>
              <a:buClr>
                <a:schemeClr val="dk1"/>
              </a:buClr>
              <a:buSzPts val="1100"/>
              <a:buFont typeface="Arial"/>
              <a:buNone/>
            </a:pPr>
            <a:r>
              <a:rPr b="1" lang="en-US" sz="1200"/>
              <a:t>Lead Developer </a:t>
            </a:r>
            <a:r>
              <a:rPr lang="en-US" sz="1200"/>
              <a:t>- Responsible for </a:t>
            </a:r>
            <a:r>
              <a:rPr lang="en-US" sz="1200"/>
              <a:t>disseminating platform governance and best practices to the development team and ensuring that they are followed. Serves as the primary technical contact of the automation while under development.</a:t>
            </a:r>
            <a:endParaRPr sz="1200"/>
          </a:p>
          <a:p>
            <a:pPr indent="0" lvl="0" marL="0" rtl="0" algn="l">
              <a:spcBef>
                <a:spcPts val="1275"/>
              </a:spcBef>
              <a:spcAft>
                <a:spcPts val="0"/>
              </a:spcAft>
              <a:buClr>
                <a:schemeClr val="dk1"/>
              </a:buClr>
              <a:buSzPts val="1100"/>
              <a:buFont typeface="Arial"/>
              <a:buNone/>
            </a:pPr>
            <a:r>
              <a:t/>
            </a:r>
            <a:endParaRPr/>
          </a:p>
          <a:p>
            <a:pPr indent="0" lvl="0" marL="0" rtl="0" algn="l">
              <a:spcBef>
                <a:spcPts val="1275"/>
              </a:spcBef>
              <a:spcAft>
                <a:spcPts val="0"/>
              </a:spcAft>
              <a:buNone/>
            </a:pPr>
            <a:r>
              <a:t/>
            </a:r>
            <a:endParaRPr/>
          </a:p>
        </p:txBody>
      </p:sp>
      <p:sp>
        <p:nvSpPr>
          <p:cNvPr id="1659" name="Google Shape;1659;p236"/>
          <p:cNvSpPr txBox="1"/>
          <p:nvPr>
            <p:ph type="title"/>
          </p:nvPr>
        </p:nvSpPr>
        <p:spPr>
          <a:xfrm>
            <a:off x="384450" y="339325"/>
            <a:ext cx="7382100" cy="4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Discover: Step 2 of 3 - Identify Roles  </a:t>
            </a:r>
            <a:endParaRPr/>
          </a:p>
        </p:txBody>
      </p:sp>
      <p:sp>
        <p:nvSpPr>
          <p:cNvPr id="1660" name="Google Shape;1660;p236"/>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61" name="Google Shape;1661;p236"/>
          <p:cNvSpPr txBox="1"/>
          <p:nvPr/>
        </p:nvSpPr>
        <p:spPr>
          <a:xfrm>
            <a:off x="397250" y="771150"/>
            <a:ext cx="8354100" cy="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 minimum, the following roles must be defined to ensure the </a:t>
            </a:r>
            <a:r>
              <a:rPr lang="en-US"/>
              <a:t>success</a:t>
            </a:r>
            <a:r>
              <a:rPr lang="en-US"/>
              <a:t> of the project. You will be required to provide contact names prior to deployment on the platform.</a:t>
            </a:r>
            <a:endParaRPr/>
          </a:p>
        </p:txBody>
      </p:sp>
      <p:sp>
        <p:nvSpPr>
          <p:cNvPr id="1662" name="Google Shape;1662;p236"/>
          <p:cNvSpPr txBox="1"/>
          <p:nvPr/>
        </p:nvSpPr>
        <p:spPr>
          <a:xfrm>
            <a:off x="460325" y="4530850"/>
            <a:ext cx="81225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000"/>
              <a:t>Important Note: </a:t>
            </a:r>
            <a:r>
              <a:rPr lang="en-US" sz="1000"/>
              <a:t>The platform support team maintains Roche environment access for strategic vendors only. If not using Capgemini and RGITSC, the project team will be responsible for </a:t>
            </a:r>
            <a:r>
              <a:rPr lang="en-US" sz="1000"/>
              <a:t>onboarding any external resources. For help, contact </a:t>
            </a:r>
            <a:r>
              <a:rPr lang="en-US" sz="1000" u="sng">
                <a:solidFill>
                  <a:schemeClr val="hlink"/>
                </a:solidFill>
                <a:hlinkClick r:id="rId3"/>
              </a:rPr>
              <a:t>EXBP Services</a:t>
            </a:r>
            <a:r>
              <a:rPr lang="en-US" sz="1000"/>
              <a:t>.</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237"/>
          <p:cNvSpPr txBox="1"/>
          <p:nvPr>
            <p:ph idx="1" type="body"/>
          </p:nvPr>
        </p:nvSpPr>
        <p:spPr>
          <a:xfrm>
            <a:off x="397125" y="973299"/>
            <a:ext cx="8354100" cy="3735600"/>
          </a:xfrm>
          <a:prstGeom prst="rect">
            <a:avLst/>
          </a:prstGeom>
        </p:spPr>
        <p:txBody>
          <a:bodyPr anchorCtr="0" anchor="t" bIns="91425" lIns="91425" spcFirstLastPara="1" rIns="91425" wrap="square" tIns="91425">
            <a:noAutofit/>
          </a:bodyPr>
          <a:lstStyle/>
          <a:p>
            <a:pPr indent="-304800" lvl="0" marL="457200" rtl="0" algn="l">
              <a:spcBef>
                <a:spcPts val="1275"/>
              </a:spcBef>
              <a:spcAft>
                <a:spcPts val="0"/>
              </a:spcAft>
              <a:buClr>
                <a:schemeClr val="dk1"/>
              </a:buClr>
              <a:buSzPts val="1200"/>
              <a:buChar char="●"/>
            </a:pPr>
            <a:r>
              <a:rPr lang="en-US" sz="1200">
                <a:solidFill>
                  <a:schemeClr val="dk1"/>
                </a:solidFill>
              </a:rPr>
              <a:t>Finalize roles and </a:t>
            </a:r>
            <a:r>
              <a:rPr lang="en-US" sz="1200">
                <a:solidFill>
                  <a:schemeClr val="dk1"/>
                </a:solidFill>
              </a:rPr>
              <a:t>responsibilities</a:t>
            </a:r>
            <a:r>
              <a:rPr lang="en-US"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Define scope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Agree on timelines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Engage with IT Quality</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Engage with delivery and applications support partners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Decide on an appropriate and unique name for your application. Names should include location or region and the business process of </a:t>
            </a:r>
            <a:r>
              <a:rPr lang="en-US" sz="1200">
                <a:solidFill>
                  <a:schemeClr val="dk1"/>
                </a:solidFill>
              </a:rPr>
              <a:t>function</a:t>
            </a:r>
            <a:r>
              <a:rPr lang="en-US"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Examples:</a:t>
            </a:r>
            <a:endParaRPr sz="1200">
              <a:solidFill>
                <a:schemeClr val="dk1"/>
              </a:solidFill>
            </a:endParaRPr>
          </a:p>
          <a:p>
            <a:pPr indent="-304800" lvl="2" marL="1371600" rtl="0" algn="l">
              <a:spcBef>
                <a:spcPts val="0"/>
              </a:spcBef>
              <a:spcAft>
                <a:spcPts val="0"/>
              </a:spcAft>
              <a:buClr>
                <a:schemeClr val="dk1"/>
              </a:buClr>
              <a:buSzPts val="1200"/>
              <a:buChar char="■"/>
            </a:pPr>
            <a:r>
              <a:rPr lang="en-US" sz="1200">
                <a:solidFill>
                  <a:schemeClr val="dk1"/>
                </a:solidFill>
              </a:rPr>
              <a:t>Global Procurement Contracts</a:t>
            </a:r>
            <a:endParaRPr sz="1200">
              <a:solidFill>
                <a:schemeClr val="dk1"/>
              </a:solidFill>
            </a:endParaRPr>
          </a:p>
          <a:p>
            <a:pPr indent="-304800" lvl="2" marL="1371600" rtl="0" algn="l">
              <a:spcBef>
                <a:spcPts val="0"/>
              </a:spcBef>
              <a:spcAft>
                <a:spcPts val="0"/>
              </a:spcAft>
              <a:buClr>
                <a:schemeClr val="dk1"/>
              </a:buClr>
              <a:buSzPts val="1200"/>
              <a:buChar char="■"/>
            </a:pPr>
            <a:r>
              <a:rPr lang="en-US" sz="1200">
                <a:solidFill>
                  <a:schemeClr val="dk1"/>
                </a:solidFill>
              </a:rPr>
              <a:t>Indianapolis Site IT</a:t>
            </a:r>
            <a:endParaRPr sz="1200">
              <a:solidFill>
                <a:schemeClr val="dk1"/>
              </a:solidFill>
            </a:endParaRPr>
          </a:p>
          <a:p>
            <a:pPr indent="-304800" lvl="2" marL="1371600" rtl="0" algn="l">
              <a:spcBef>
                <a:spcPts val="0"/>
              </a:spcBef>
              <a:spcAft>
                <a:spcPts val="0"/>
              </a:spcAft>
              <a:buClr>
                <a:schemeClr val="dk1"/>
              </a:buClr>
              <a:buSzPts val="1200"/>
              <a:buChar char="■"/>
            </a:pPr>
            <a:r>
              <a:rPr lang="en-US" sz="1200">
                <a:solidFill>
                  <a:schemeClr val="dk1"/>
                </a:solidFill>
              </a:rPr>
              <a:t>APAC Commercial </a:t>
            </a:r>
            <a:r>
              <a:rPr lang="en-US" sz="1200">
                <a:solidFill>
                  <a:schemeClr val="dk1"/>
                </a:solidFill>
              </a:rPr>
              <a:t>Operations</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This name will also be given to your unique </a:t>
            </a:r>
            <a:r>
              <a:rPr i="1" lang="en-US" sz="1200" u="sng">
                <a:solidFill>
                  <a:schemeClr val="hlink"/>
                </a:solidFill>
                <a:hlinkClick action="ppaction://hlinksldjump" r:id="rId3"/>
              </a:rPr>
              <a:t>Unit </a:t>
            </a:r>
            <a:r>
              <a:rPr lang="en-US" sz="1200">
                <a:solidFill>
                  <a:schemeClr val="dk1"/>
                </a:solidFill>
              </a:rPr>
              <a:t>in UiPath Orchestrator</a:t>
            </a:r>
            <a:endParaRPr sz="1200">
              <a:solidFill>
                <a:schemeClr val="dk1"/>
              </a:solidFill>
            </a:endParaRPr>
          </a:p>
        </p:txBody>
      </p:sp>
      <p:sp>
        <p:nvSpPr>
          <p:cNvPr id="1668" name="Google Shape;1668;p237"/>
          <p:cNvSpPr txBox="1"/>
          <p:nvPr>
            <p:ph type="title"/>
          </p:nvPr>
        </p:nvSpPr>
        <p:spPr>
          <a:xfrm>
            <a:off x="384450" y="339325"/>
            <a:ext cx="73821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Discover: Step 3 of 3 - Plan your project  </a:t>
            </a:r>
            <a:endParaRPr/>
          </a:p>
        </p:txBody>
      </p:sp>
      <p:sp>
        <p:nvSpPr>
          <p:cNvPr id="1669" name="Google Shape;1669;p237"/>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70" name="Google Shape;1670;p237"/>
          <p:cNvPicPr preferRelativeResize="0"/>
          <p:nvPr/>
        </p:nvPicPr>
        <p:blipFill>
          <a:blip r:embed="rId4">
            <a:alphaModFix/>
          </a:blip>
          <a:stretch>
            <a:fillRect/>
          </a:stretch>
        </p:blipFill>
        <p:spPr>
          <a:xfrm>
            <a:off x="6589250" y="3960903"/>
            <a:ext cx="2161974" cy="926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238"/>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Engagement Model Phase III: Deliver</a:t>
            </a:r>
            <a:endParaRPr/>
          </a:p>
        </p:txBody>
      </p:sp>
      <p:sp>
        <p:nvSpPr>
          <p:cNvPr id="1676" name="Google Shape;1676;p238"/>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Deliver</a:t>
            </a:r>
            <a:endParaRPr/>
          </a:p>
        </p:txBody>
      </p:sp>
      <p:pic>
        <p:nvPicPr>
          <p:cNvPr id="1677" name="Google Shape;1677;p238"/>
          <p:cNvPicPr preferRelativeResize="0"/>
          <p:nvPr/>
        </p:nvPicPr>
        <p:blipFill>
          <a:blip r:embed="rId3">
            <a:alphaModFix/>
          </a:blip>
          <a:stretch>
            <a:fillRect/>
          </a:stretch>
        </p:blipFill>
        <p:spPr>
          <a:xfrm>
            <a:off x="6953400" y="4187550"/>
            <a:ext cx="1797599" cy="77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pic>
        <p:nvPicPr>
          <p:cNvPr id="979" name="Google Shape;979;p185"/>
          <p:cNvPicPr preferRelativeResize="0"/>
          <p:nvPr/>
        </p:nvPicPr>
        <p:blipFill>
          <a:blip r:embed="rId3">
            <a:alphaModFix/>
          </a:blip>
          <a:stretch>
            <a:fillRect/>
          </a:stretch>
        </p:blipFill>
        <p:spPr>
          <a:xfrm>
            <a:off x="549750" y="770525"/>
            <a:ext cx="7863874" cy="3937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sp>
        <p:nvSpPr>
          <p:cNvPr id="1682" name="Google Shape;1682;p239"/>
          <p:cNvSpPr txBox="1"/>
          <p:nvPr>
            <p:ph idx="1" type="body"/>
          </p:nvPr>
        </p:nvSpPr>
        <p:spPr>
          <a:xfrm>
            <a:off x="384450" y="1452206"/>
            <a:ext cx="4152000" cy="3142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275"/>
              </a:spcBef>
              <a:spcAft>
                <a:spcPts val="0"/>
              </a:spcAft>
              <a:buNone/>
            </a:pPr>
            <a:r>
              <a:rPr lang="en-US" sz="1200"/>
              <a:t>Submit an “</a:t>
            </a:r>
            <a:r>
              <a:rPr b="1" lang="en-US" sz="1200" u="sng"/>
              <a:t>RPA Request for registering a new project</a:t>
            </a:r>
            <a:r>
              <a:rPr lang="en-US" sz="1200"/>
              <a:t>” form via the </a:t>
            </a:r>
            <a:r>
              <a:rPr lang="en-US" sz="1200" u="sng">
                <a:solidFill>
                  <a:schemeClr val="hlink"/>
                </a:solidFill>
                <a:hlinkClick r:id="rId3"/>
              </a:rPr>
              <a:t>RPA Webforms</a:t>
            </a:r>
            <a:r>
              <a:rPr lang="en-US" sz="1200"/>
              <a:t>. Fill all required fields to the best of your knowledge.</a:t>
            </a:r>
            <a:endParaRPr sz="1200"/>
          </a:p>
          <a:p>
            <a:pPr indent="0" lvl="0" marL="0" marR="0" rtl="0" algn="l">
              <a:lnSpc>
                <a:spcPct val="100000"/>
              </a:lnSpc>
              <a:spcBef>
                <a:spcPts val="1275"/>
              </a:spcBef>
              <a:spcAft>
                <a:spcPts val="0"/>
              </a:spcAft>
              <a:buNone/>
            </a:pPr>
            <a:r>
              <a:t/>
            </a:r>
            <a:endParaRPr sz="1200"/>
          </a:p>
          <a:p>
            <a:pPr indent="0" lvl="0" marL="0" marR="0" rtl="0" algn="l">
              <a:lnSpc>
                <a:spcPct val="100000"/>
              </a:lnSpc>
              <a:spcBef>
                <a:spcPts val="1275"/>
              </a:spcBef>
              <a:spcAft>
                <a:spcPts val="0"/>
              </a:spcAft>
              <a:buNone/>
            </a:pPr>
            <a:r>
              <a:t/>
            </a:r>
            <a:endParaRPr sz="1200"/>
          </a:p>
        </p:txBody>
      </p:sp>
      <p:sp>
        <p:nvSpPr>
          <p:cNvPr id="1683" name="Google Shape;1683;p239"/>
          <p:cNvSpPr txBox="1"/>
          <p:nvPr>
            <p:ph idx="2" type="body"/>
          </p:nvPr>
        </p:nvSpPr>
        <p:spPr>
          <a:xfrm>
            <a:off x="4645273" y="1452200"/>
            <a:ext cx="4041600" cy="3142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275"/>
              </a:spcBef>
              <a:spcAft>
                <a:spcPts val="0"/>
              </a:spcAft>
              <a:buNone/>
            </a:pPr>
            <a:r>
              <a:rPr lang="en-US" sz="1200"/>
              <a:t>After the form is received, you should receive an invite from the release management team for an onboarding call. During this call they will outline the platform release management process and answer any questions.</a:t>
            </a:r>
            <a:endParaRPr sz="1200"/>
          </a:p>
          <a:p>
            <a:pPr indent="0" lvl="0" marL="0" marR="0" rtl="0" algn="ctr">
              <a:lnSpc>
                <a:spcPct val="100000"/>
              </a:lnSpc>
              <a:spcBef>
                <a:spcPts val="1275"/>
              </a:spcBef>
              <a:spcAft>
                <a:spcPts val="0"/>
              </a:spcAft>
              <a:buNone/>
            </a:pPr>
            <a:r>
              <a:t/>
            </a:r>
            <a:endParaRPr b="1" sz="1200"/>
          </a:p>
          <a:p>
            <a:pPr indent="0" lvl="0" marL="0" marR="0" rtl="0" algn="ctr">
              <a:lnSpc>
                <a:spcPct val="100000"/>
              </a:lnSpc>
              <a:spcBef>
                <a:spcPts val="1275"/>
              </a:spcBef>
              <a:spcAft>
                <a:spcPts val="0"/>
              </a:spcAft>
              <a:buNone/>
            </a:pPr>
            <a:r>
              <a:rPr b="1" lang="en-US" sz="1200"/>
              <a:t>Contact Info</a:t>
            </a:r>
            <a:endParaRPr b="1" sz="1200"/>
          </a:p>
          <a:p>
            <a:pPr indent="0" lvl="0" marL="0" marR="0" rtl="0" algn="ctr">
              <a:lnSpc>
                <a:spcPct val="100000"/>
              </a:lnSpc>
              <a:spcBef>
                <a:spcPts val="0"/>
              </a:spcBef>
              <a:spcAft>
                <a:spcPts val="0"/>
              </a:spcAft>
              <a:buNone/>
            </a:pPr>
            <a:r>
              <a:rPr lang="en-US" sz="1200" u="sng">
                <a:solidFill>
                  <a:schemeClr val="hlink"/>
                </a:solidFill>
                <a:hlinkClick r:id="rId4"/>
              </a:rPr>
              <a:t>global.rpa_release_management@roche.com</a:t>
            </a:r>
            <a:endParaRPr sz="1200"/>
          </a:p>
          <a:p>
            <a:pPr indent="0" lvl="0" marL="0" marR="0" rtl="0" algn="ctr">
              <a:lnSpc>
                <a:spcPct val="100000"/>
              </a:lnSpc>
              <a:spcBef>
                <a:spcPts val="1275"/>
              </a:spcBef>
              <a:spcAft>
                <a:spcPts val="0"/>
              </a:spcAft>
              <a:buNone/>
            </a:pPr>
            <a:r>
              <a:rPr b="1" lang="en-US" sz="1200"/>
              <a:t>Service Hours</a:t>
            </a:r>
            <a:endParaRPr b="1" sz="1200"/>
          </a:p>
          <a:p>
            <a:pPr indent="0" lvl="0" marL="0" marR="0" rtl="0" algn="ctr">
              <a:lnSpc>
                <a:spcPct val="100000"/>
              </a:lnSpc>
              <a:spcBef>
                <a:spcPts val="0"/>
              </a:spcBef>
              <a:spcAft>
                <a:spcPts val="0"/>
              </a:spcAft>
              <a:buNone/>
            </a:pPr>
            <a:r>
              <a:rPr lang="en-US" sz="1200"/>
              <a:t>Monday - Friday</a:t>
            </a:r>
            <a:endParaRPr sz="1200"/>
          </a:p>
          <a:p>
            <a:pPr indent="0" lvl="0" marL="0" marR="0" rtl="0" algn="ctr">
              <a:lnSpc>
                <a:spcPct val="100000"/>
              </a:lnSpc>
              <a:spcBef>
                <a:spcPts val="0"/>
              </a:spcBef>
              <a:spcAft>
                <a:spcPts val="0"/>
              </a:spcAft>
              <a:buNone/>
            </a:pPr>
            <a:r>
              <a:rPr lang="en-US" sz="1200"/>
              <a:t>9am - 5pm CEST</a:t>
            </a:r>
            <a:endParaRPr sz="1200"/>
          </a:p>
        </p:txBody>
      </p:sp>
      <p:sp>
        <p:nvSpPr>
          <p:cNvPr id="1684" name="Google Shape;1684;p239"/>
          <p:cNvSpPr txBox="1"/>
          <p:nvPr>
            <p:ph type="title"/>
          </p:nvPr>
        </p:nvSpPr>
        <p:spPr>
          <a:xfrm>
            <a:off x="384450" y="339325"/>
            <a:ext cx="78936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Deliver: Step 1 of 5 - Release Management Onboarding</a:t>
            </a:r>
            <a:endParaRPr/>
          </a:p>
        </p:txBody>
      </p:sp>
      <p:sp>
        <p:nvSpPr>
          <p:cNvPr id="1685" name="Google Shape;1685;p239"/>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86" name="Google Shape;1686;p239"/>
          <p:cNvSpPr txBox="1"/>
          <p:nvPr>
            <p:ph idx="3" type="subTitle"/>
          </p:nvPr>
        </p:nvSpPr>
        <p:spPr>
          <a:xfrm>
            <a:off x="384450" y="995000"/>
            <a:ext cx="4152000" cy="399300"/>
          </a:xfrm>
          <a:prstGeom prst="rect">
            <a:avLst/>
          </a:prstGeom>
        </p:spPr>
        <p:txBody>
          <a:bodyPr anchorCtr="0" anchor="b" bIns="91425" lIns="91425" spcFirstLastPara="1" rIns="91425" wrap="square" tIns="91425">
            <a:noAutofit/>
          </a:bodyPr>
          <a:lstStyle/>
          <a:p>
            <a:pPr indent="0" lvl="0" marL="0" rtl="0" algn="ctr">
              <a:spcBef>
                <a:spcPts val="1275"/>
              </a:spcBef>
              <a:spcAft>
                <a:spcPts val="0"/>
              </a:spcAft>
              <a:buClr>
                <a:schemeClr val="dk1"/>
              </a:buClr>
              <a:buSzPts val="1100"/>
              <a:buFont typeface="Arial"/>
              <a:buNone/>
            </a:pPr>
            <a:r>
              <a:rPr lang="en-US">
                <a:solidFill>
                  <a:schemeClr val="dk1"/>
                </a:solidFill>
              </a:rPr>
              <a:t>A. Submit New Project Request Form</a:t>
            </a:r>
            <a:endParaRPr/>
          </a:p>
        </p:txBody>
      </p:sp>
      <p:sp>
        <p:nvSpPr>
          <p:cNvPr id="1687" name="Google Shape;1687;p239"/>
          <p:cNvSpPr txBox="1"/>
          <p:nvPr>
            <p:ph idx="4" type="subTitle"/>
          </p:nvPr>
        </p:nvSpPr>
        <p:spPr>
          <a:xfrm>
            <a:off x="4646000" y="995000"/>
            <a:ext cx="4040100" cy="399300"/>
          </a:xfrm>
          <a:prstGeom prst="rect">
            <a:avLst/>
          </a:prstGeom>
        </p:spPr>
        <p:txBody>
          <a:bodyPr anchorCtr="0" anchor="b" bIns="91425" lIns="91425" spcFirstLastPara="1" rIns="91425" wrap="square" tIns="91425">
            <a:noAutofit/>
          </a:bodyPr>
          <a:lstStyle/>
          <a:p>
            <a:pPr indent="0" lvl="0" marL="0" rtl="0" algn="ctr">
              <a:spcBef>
                <a:spcPts val="1275"/>
              </a:spcBef>
              <a:spcAft>
                <a:spcPts val="0"/>
              </a:spcAft>
              <a:buNone/>
            </a:pPr>
            <a:r>
              <a:rPr lang="en-US"/>
              <a:t>B. RM Onboarding Call</a:t>
            </a:r>
            <a:endParaRPr/>
          </a:p>
        </p:txBody>
      </p:sp>
      <p:pic>
        <p:nvPicPr>
          <p:cNvPr id="1688" name="Google Shape;1688;p239"/>
          <p:cNvPicPr preferRelativeResize="0"/>
          <p:nvPr/>
        </p:nvPicPr>
        <p:blipFill>
          <a:blip r:embed="rId5">
            <a:alphaModFix/>
          </a:blip>
          <a:stretch>
            <a:fillRect/>
          </a:stretch>
        </p:blipFill>
        <p:spPr>
          <a:xfrm>
            <a:off x="397125" y="2515726"/>
            <a:ext cx="3906950" cy="1361825"/>
          </a:xfrm>
          <a:prstGeom prst="rect">
            <a:avLst/>
          </a:prstGeom>
          <a:noFill/>
          <a:ln>
            <a:noFill/>
          </a:ln>
        </p:spPr>
      </p:pic>
      <p:pic>
        <p:nvPicPr>
          <p:cNvPr id="1689" name="Google Shape;1689;p239"/>
          <p:cNvPicPr preferRelativeResize="0"/>
          <p:nvPr/>
        </p:nvPicPr>
        <p:blipFill>
          <a:blip r:embed="rId6">
            <a:alphaModFix/>
          </a:blip>
          <a:stretch>
            <a:fillRect/>
          </a:stretch>
        </p:blipFill>
        <p:spPr>
          <a:xfrm>
            <a:off x="6916750" y="4061954"/>
            <a:ext cx="1921750" cy="825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240"/>
          <p:cNvSpPr txBox="1"/>
          <p:nvPr>
            <p:ph idx="1" type="body"/>
          </p:nvPr>
        </p:nvSpPr>
        <p:spPr>
          <a:xfrm>
            <a:off x="397120" y="1050131"/>
            <a:ext cx="41061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A. </a:t>
            </a:r>
            <a:r>
              <a:rPr b="1" lang="en-US" sz="1200"/>
              <a:t>Create RADA Groups for your Unit</a:t>
            </a:r>
            <a:endParaRPr b="1" sz="1200"/>
          </a:p>
          <a:p>
            <a:pPr indent="0" lvl="0" marL="0" rtl="0" algn="l">
              <a:spcBef>
                <a:spcPts val="0"/>
              </a:spcBef>
              <a:spcAft>
                <a:spcPts val="0"/>
              </a:spcAft>
              <a:buNone/>
            </a:pPr>
            <a:r>
              <a:rPr b="1" lang="en-US" sz="1200"/>
              <a:t>Group </a:t>
            </a:r>
            <a:r>
              <a:rPr b="1" lang="en-US" sz="1200"/>
              <a:t>Owner</a:t>
            </a:r>
            <a:r>
              <a:rPr b="1" lang="en-US" sz="1200"/>
              <a:t>: Application Owner</a:t>
            </a:r>
            <a:endParaRPr b="1" sz="1200"/>
          </a:p>
          <a:p>
            <a:pPr indent="0" lvl="0" marL="0" rtl="0" algn="l">
              <a:spcBef>
                <a:spcPts val="0"/>
              </a:spcBef>
              <a:spcAft>
                <a:spcPts val="0"/>
              </a:spcAft>
              <a:buNone/>
            </a:pPr>
            <a:r>
              <a:t/>
            </a:r>
            <a:endParaRPr b="1" sz="1200"/>
          </a:p>
          <a:p>
            <a:pPr indent="-298450" lvl="0" marL="457200" rtl="0" algn="l">
              <a:spcBef>
                <a:spcPts val="0"/>
              </a:spcBef>
              <a:spcAft>
                <a:spcPts val="0"/>
              </a:spcAft>
              <a:buSzPts val="1100"/>
              <a:buChar char="●"/>
            </a:pPr>
            <a:r>
              <a:rPr lang="en-US" sz="1100"/>
              <a:t>Request an AD group prefix (unless you already have one)</a:t>
            </a:r>
            <a:endParaRPr sz="1100"/>
          </a:p>
          <a:p>
            <a:pPr indent="-298450" lvl="0" marL="457200" rtl="0" algn="l">
              <a:spcBef>
                <a:spcPts val="0"/>
              </a:spcBef>
              <a:spcAft>
                <a:spcPts val="0"/>
              </a:spcAft>
              <a:buSzPts val="1100"/>
              <a:buChar char="●"/>
            </a:pPr>
            <a:r>
              <a:rPr lang="en-US" sz="1100"/>
              <a:t>Once your prefix is ready, c</a:t>
            </a:r>
            <a:r>
              <a:rPr lang="en-US" sz="1100"/>
              <a:t>reate the following group in your unit:</a:t>
            </a:r>
            <a:endParaRPr sz="1000">
              <a:solidFill>
                <a:schemeClr val="dk1"/>
              </a:solidFill>
            </a:endParaRPr>
          </a:p>
          <a:p>
            <a:pPr indent="-298450" lvl="1" marL="914400" rtl="0" algn="l">
              <a:lnSpc>
                <a:spcPct val="115000"/>
              </a:lnSpc>
              <a:spcBef>
                <a:spcPts val="0"/>
              </a:spcBef>
              <a:spcAft>
                <a:spcPts val="0"/>
              </a:spcAft>
              <a:buSzPts val="1100"/>
              <a:buChar char="○"/>
            </a:pPr>
            <a:r>
              <a:rPr lang="en-US" sz="1000">
                <a:solidFill>
                  <a:schemeClr val="dk1"/>
                </a:solidFill>
              </a:rPr>
              <a:t>&lt;MyRADAPrefix&gt;_Developers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Add the appropriate users into each new RADA group to ensure access to your new Unit once created</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US" sz="1000">
                <a:solidFill>
                  <a:schemeClr val="dk1"/>
                </a:solidFill>
              </a:rPr>
              <a:t>For a how-to on RADA, see the </a:t>
            </a:r>
            <a:r>
              <a:rPr lang="en-US" sz="1000" u="sng">
                <a:solidFill>
                  <a:schemeClr val="hlink"/>
                </a:solidFill>
                <a:hlinkClick r:id="rId3"/>
              </a:rPr>
              <a:t>RADA Quick Reference Guide</a:t>
            </a:r>
            <a:r>
              <a:rPr lang="en-US" sz="1000">
                <a:solidFill>
                  <a:schemeClr val="dk1"/>
                </a:solidFill>
              </a:rPr>
              <a:t> or visit the </a:t>
            </a:r>
            <a:r>
              <a:rPr lang="en-US" sz="1000" u="sng">
                <a:solidFill>
                  <a:schemeClr val="hlink"/>
                </a:solidFill>
                <a:hlinkClick r:id="rId4"/>
              </a:rPr>
              <a:t>RADA Intranet page</a:t>
            </a:r>
            <a:r>
              <a:rPr lang="en-US" sz="1000">
                <a:solidFill>
                  <a:schemeClr val="dk1"/>
                </a:solidFill>
              </a:rPr>
              <a:t> for detailed information.</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695" name="Google Shape;1695;p240"/>
          <p:cNvSpPr txBox="1"/>
          <p:nvPr>
            <p:ph type="title"/>
          </p:nvPr>
        </p:nvSpPr>
        <p:spPr>
          <a:xfrm>
            <a:off x="384450" y="339325"/>
            <a:ext cx="7713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Deliver: Step 2 of 5 - Develop</a:t>
            </a:r>
            <a:endParaRPr/>
          </a:p>
        </p:txBody>
      </p:sp>
      <p:sp>
        <p:nvSpPr>
          <p:cNvPr id="1696" name="Google Shape;1696;p240"/>
          <p:cNvSpPr txBox="1"/>
          <p:nvPr>
            <p:ph idx="2" type="body"/>
          </p:nvPr>
        </p:nvSpPr>
        <p:spPr>
          <a:xfrm>
            <a:off x="4643804" y="1050131"/>
            <a:ext cx="41076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b="1" lang="en-US" sz="1200">
                <a:solidFill>
                  <a:schemeClr val="dk1"/>
                </a:solidFill>
              </a:rPr>
              <a:t>B. </a:t>
            </a:r>
            <a:r>
              <a:rPr b="1" lang="en-US" sz="1200">
                <a:solidFill>
                  <a:schemeClr val="dk1"/>
                </a:solidFill>
              </a:rPr>
              <a:t>Create Robot Identities</a:t>
            </a:r>
            <a:endParaRPr b="1" sz="1200">
              <a:solidFill>
                <a:schemeClr val="dk1"/>
              </a:solidFill>
            </a:endParaRPr>
          </a:p>
          <a:p>
            <a:pPr indent="0" lvl="0" marL="0" rtl="0" algn="l">
              <a:spcBef>
                <a:spcPts val="0"/>
              </a:spcBef>
              <a:spcAft>
                <a:spcPts val="0"/>
              </a:spcAft>
              <a:buNone/>
            </a:pPr>
            <a:r>
              <a:rPr b="1" lang="en-US" sz="1200">
                <a:solidFill>
                  <a:schemeClr val="dk1"/>
                </a:solidFill>
              </a:rPr>
              <a:t>Identity Owner: Robot Owner</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Log into your identity management tool</a:t>
            </a:r>
            <a:endParaRPr sz="1000">
              <a:solidFill>
                <a:schemeClr val="dk1"/>
              </a:solidFill>
            </a:endParaRPr>
          </a:p>
          <a:p>
            <a:pPr indent="-292100" lvl="1" marL="914400" rtl="0" algn="l">
              <a:spcBef>
                <a:spcPts val="0"/>
              </a:spcBef>
              <a:spcAft>
                <a:spcPts val="0"/>
              </a:spcAft>
              <a:buClr>
                <a:schemeClr val="dk1"/>
              </a:buClr>
              <a:buSzPts val="1000"/>
              <a:buChar char="○"/>
            </a:pPr>
            <a:r>
              <a:rPr lang="en-US" sz="1000">
                <a:solidFill>
                  <a:schemeClr val="dk1"/>
                </a:solidFill>
              </a:rPr>
              <a:t>For Roche Users: </a:t>
            </a:r>
            <a:r>
              <a:rPr lang="en-US" sz="1000" u="sng">
                <a:solidFill>
                  <a:schemeClr val="hlink"/>
                </a:solidFill>
                <a:hlinkClick r:id="rId5"/>
              </a:rPr>
              <a:t>Enroll</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Request at least one generic account for each environment using generic account type=”Robot”, e.g:</a:t>
            </a:r>
            <a:endParaRPr sz="1000">
              <a:solidFill>
                <a:schemeClr val="dk1"/>
              </a:solidFill>
            </a:endParaRPr>
          </a:p>
          <a:p>
            <a:pPr indent="-292100" lvl="1" marL="914400" rtl="0" algn="l">
              <a:spcBef>
                <a:spcPts val="0"/>
              </a:spcBef>
              <a:spcAft>
                <a:spcPts val="0"/>
              </a:spcAft>
              <a:buClr>
                <a:schemeClr val="dk1"/>
              </a:buClr>
              <a:buSzPts val="1000"/>
              <a:buChar char="○"/>
            </a:pPr>
            <a:r>
              <a:rPr lang="en-US" sz="1000">
                <a:solidFill>
                  <a:schemeClr val="dk1"/>
                </a:solidFill>
              </a:rPr>
              <a:t>rxfisd1- Dev</a:t>
            </a:r>
            <a:endParaRPr sz="1000">
              <a:solidFill>
                <a:schemeClr val="dk1"/>
              </a:solidFill>
            </a:endParaRPr>
          </a:p>
          <a:p>
            <a:pPr indent="-292100" lvl="1" marL="914400" rtl="0" algn="l">
              <a:spcBef>
                <a:spcPts val="0"/>
              </a:spcBef>
              <a:spcAft>
                <a:spcPts val="0"/>
              </a:spcAft>
              <a:buSzPts val="1000"/>
              <a:buChar char="○"/>
            </a:pPr>
            <a:r>
              <a:rPr lang="en-US" sz="1000">
                <a:solidFill>
                  <a:schemeClr val="dk1"/>
                </a:solidFill>
              </a:rPr>
              <a:t>rxfist1- Test</a:t>
            </a:r>
            <a:endParaRPr sz="1000">
              <a:solidFill>
                <a:schemeClr val="dk1"/>
              </a:solidFill>
            </a:endParaRPr>
          </a:p>
          <a:p>
            <a:pPr indent="-292100" lvl="1" marL="914400" rtl="0" algn="l">
              <a:spcBef>
                <a:spcPts val="0"/>
              </a:spcBef>
              <a:spcAft>
                <a:spcPts val="0"/>
              </a:spcAft>
              <a:buClr>
                <a:schemeClr val="dk1"/>
              </a:buClr>
              <a:buSzPts val="1000"/>
              <a:buChar char="○"/>
            </a:pPr>
            <a:r>
              <a:rPr lang="en-US" sz="1000">
                <a:solidFill>
                  <a:schemeClr val="dk1"/>
                </a:solidFill>
              </a:rPr>
              <a:t>rxfiss1 - Pre-prod (stage)</a:t>
            </a:r>
            <a:endParaRPr sz="1000">
              <a:solidFill>
                <a:schemeClr val="dk1"/>
              </a:solidFill>
            </a:endParaRPr>
          </a:p>
          <a:p>
            <a:pPr indent="-292100" lvl="1" marL="914400" rtl="0" algn="l">
              <a:spcBef>
                <a:spcPts val="0"/>
              </a:spcBef>
              <a:spcAft>
                <a:spcPts val="0"/>
              </a:spcAft>
              <a:buClr>
                <a:schemeClr val="dk1"/>
              </a:buClr>
              <a:buSzPts val="1000"/>
              <a:buChar char="○"/>
            </a:pPr>
            <a:r>
              <a:rPr lang="en-US" sz="1000">
                <a:solidFill>
                  <a:schemeClr val="dk1"/>
                </a:solidFill>
              </a:rPr>
              <a:t>rxfisp1 - Prod</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US" sz="1000">
                <a:solidFill>
                  <a:schemeClr val="dk1"/>
                </a:solidFill>
              </a:rPr>
              <a:t>Talk to the owners of the systems that your robots will work against to identify if there are any specific account type requirements. </a:t>
            </a:r>
            <a:r>
              <a:rPr b="1" lang="en-US" sz="1000">
                <a:solidFill>
                  <a:schemeClr val="dk1"/>
                </a:solidFill>
              </a:rPr>
              <a:t>At minimum, you will require two identities</a:t>
            </a:r>
            <a:r>
              <a:rPr lang="en-US" sz="1000">
                <a:solidFill>
                  <a:schemeClr val="dk1"/>
                </a:solidFill>
              </a:rPr>
              <a:t> (one for non-prod and one for prod environments).</a:t>
            </a:r>
            <a:endParaRPr sz="1000">
              <a:solidFill>
                <a:schemeClr val="dk1"/>
              </a:solidFill>
            </a:endParaRPr>
          </a:p>
          <a:p>
            <a:pPr indent="0" lvl="0" marL="0" rtl="0" algn="l">
              <a:spcBef>
                <a:spcPts val="0"/>
              </a:spcBef>
              <a:spcAft>
                <a:spcPts val="0"/>
              </a:spcAft>
              <a:buNone/>
            </a:pPr>
            <a:r>
              <a:rPr lang="en-US" sz="1000">
                <a:solidFill>
                  <a:schemeClr val="dk1"/>
                </a:solidFill>
              </a:rPr>
              <a:t>For a how-to on Enroll, see the </a:t>
            </a:r>
            <a:r>
              <a:rPr lang="en-US" sz="1000" u="sng">
                <a:solidFill>
                  <a:schemeClr val="hlink"/>
                </a:solidFill>
                <a:hlinkClick r:id="rId6"/>
              </a:rPr>
              <a:t>Enroll Intranet page</a:t>
            </a:r>
            <a:r>
              <a:rPr lang="en-US" sz="1000">
                <a:solidFill>
                  <a:schemeClr val="dk1"/>
                </a:solidFill>
              </a:rPr>
              <a:t>.</a:t>
            </a:r>
            <a:endParaRPr sz="1000">
              <a:solidFill>
                <a:schemeClr val="dk1"/>
              </a:solidFill>
            </a:endParaRPr>
          </a:p>
          <a:p>
            <a:pPr indent="0" lvl="0" marL="0" rtl="0" algn="l">
              <a:spcBef>
                <a:spcPts val="1275"/>
              </a:spcBef>
              <a:spcAft>
                <a:spcPts val="0"/>
              </a:spcAft>
              <a:buNone/>
            </a:pPr>
            <a:r>
              <a:t/>
            </a:r>
            <a:endParaRPr/>
          </a:p>
        </p:txBody>
      </p:sp>
      <p:sp>
        <p:nvSpPr>
          <p:cNvPr id="1697" name="Google Shape;1697;p240"/>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98" name="Google Shape;1698;p240"/>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Develop prerequisites</a:t>
            </a:r>
            <a:endParaRPr/>
          </a:p>
        </p:txBody>
      </p:sp>
      <p:pic>
        <p:nvPicPr>
          <p:cNvPr id="1699" name="Google Shape;1699;p240"/>
          <p:cNvPicPr preferRelativeResize="0"/>
          <p:nvPr/>
        </p:nvPicPr>
        <p:blipFill>
          <a:blip r:embed="rId7">
            <a:alphaModFix/>
          </a:blip>
          <a:stretch>
            <a:fillRect/>
          </a:stretch>
        </p:blipFill>
        <p:spPr>
          <a:xfrm>
            <a:off x="7050350" y="4152250"/>
            <a:ext cx="1709801" cy="735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3" name="Shape 1703"/>
        <p:cNvGrpSpPr/>
        <p:nvPr/>
      </p:nvGrpSpPr>
      <p:grpSpPr>
        <a:xfrm>
          <a:off x="0" y="0"/>
          <a:ext cx="0" cy="0"/>
          <a:chOff x="0" y="0"/>
          <a:chExt cx="0" cy="0"/>
        </a:xfrm>
      </p:grpSpPr>
      <p:sp>
        <p:nvSpPr>
          <p:cNvPr id="1704" name="Google Shape;1704;p241"/>
          <p:cNvSpPr txBox="1"/>
          <p:nvPr>
            <p:ph idx="1" type="body"/>
          </p:nvPr>
        </p:nvSpPr>
        <p:spPr>
          <a:xfrm>
            <a:off x="397125" y="1354924"/>
            <a:ext cx="4106100" cy="36753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C. Obtain UiPath Studio Licenses for your developers</a:t>
            </a:r>
            <a:endParaRPr b="1" sz="1200"/>
          </a:p>
          <a:p>
            <a:pPr indent="0" lvl="0" marL="0" rtl="0" algn="l">
              <a:spcBef>
                <a:spcPts val="0"/>
              </a:spcBef>
              <a:spcAft>
                <a:spcPts val="0"/>
              </a:spcAft>
              <a:buNone/>
            </a:pPr>
            <a:r>
              <a:rPr b="1" lang="en-US" sz="1200"/>
              <a:t>Who: Application Owner or Development Partner</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US" sz="1000"/>
              <a:t>The preferred method is to obtain studio licenses from the workplace automation team (via a central procurement/chargeback model). This can be initiated when you request studio from the IT software portal or when you request a development virtual machine.</a:t>
            </a:r>
            <a:endParaRPr sz="1000"/>
          </a:p>
          <a:p>
            <a:pPr indent="0" lvl="0" marL="0" rtl="0" algn="l">
              <a:spcBef>
                <a:spcPts val="0"/>
              </a:spcBef>
              <a:spcAft>
                <a:spcPts val="0"/>
              </a:spcAft>
              <a:buNone/>
            </a:pPr>
            <a:r>
              <a:t/>
            </a:r>
            <a:endParaRPr b="1" sz="1000"/>
          </a:p>
          <a:p>
            <a:pPr indent="0" lvl="0" marL="0" rtl="0" algn="l">
              <a:lnSpc>
                <a:spcPct val="115000"/>
              </a:lnSpc>
              <a:spcBef>
                <a:spcPts val="0"/>
              </a:spcBef>
              <a:spcAft>
                <a:spcPts val="0"/>
              </a:spcAft>
              <a:buNone/>
            </a:pPr>
            <a:r>
              <a:rPr lang="en-US" sz="1000"/>
              <a:t>If you need to purchase a Studio license directly from UiPath (paid by Roche), you can work with your local procurement team to create a PO using Roche negotiated rates. The UiPath purchasing master agreement can be referenced in </a:t>
            </a:r>
            <a:r>
              <a:rPr b="1" lang="en-US" sz="1000"/>
              <a:t>Ariba by ID: 0010298276.</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rPr lang="en-US" sz="1000"/>
              <a:t>For your reference, the MPA and negotiated pricings are also linked here:</a:t>
            </a:r>
            <a:endParaRPr sz="1000"/>
          </a:p>
          <a:p>
            <a:pPr indent="0" lvl="0" marL="0" rtl="0" algn="l">
              <a:lnSpc>
                <a:spcPct val="115000"/>
              </a:lnSpc>
              <a:spcBef>
                <a:spcPts val="0"/>
              </a:spcBef>
              <a:spcAft>
                <a:spcPts val="0"/>
              </a:spcAft>
              <a:buNone/>
            </a:pPr>
            <a:r>
              <a:rPr lang="en-US" sz="1000" u="sng">
                <a:solidFill>
                  <a:schemeClr val="hlink"/>
                </a:solidFill>
                <a:hlinkClick r:id="rId3"/>
              </a:rPr>
              <a:t>Roche UiPath Master Purchasing Agreement</a:t>
            </a:r>
            <a:endParaRPr sz="1000"/>
          </a:p>
          <a:p>
            <a:pPr indent="0" lvl="0" marL="0" rtl="0" algn="l">
              <a:lnSpc>
                <a:spcPct val="115000"/>
              </a:lnSpc>
              <a:spcBef>
                <a:spcPts val="0"/>
              </a:spcBef>
              <a:spcAft>
                <a:spcPts val="0"/>
              </a:spcAft>
              <a:buNone/>
            </a:pPr>
            <a:r>
              <a:rPr lang="en-US" sz="1000" u="sng">
                <a:solidFill>
                  <a:schemeClr val="hlink"/>
                </a:solidFill>
                <a:hlinkClick r:id="rId4"/>
              </a:rPr>
              <a:t>Negotiated License Rates</a:t>
            </a:r>
            <a:endParaRPr b="1"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b="1" lang="en-US" sz="1000"/>
              <a:t>Note</a:t>
            </a:r>
            <a:r>
              <a:rPr lang="en-US" sz="1000"/>
              <a:t>: After the platform upgrade in 2020, we will switch to a central purchasing model with charge-backs to simplify this.</a:t>
            </a:r>
            <a:endParaRPr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705" name="Google Shape;1705;p241"/>
          <p:cNvSpPr txBox="1"/>
          <p:nvPr>
            <p:ph idx="2" type="body"/>
          </p:nvPr>
        </p:nvSpPr>
        <p:spPr>
          <a:xfrm>
            <a:off x="4643804" y="1354931"/>
            <a:ext cx="41076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solidFill>
                  <a:schemeClr val="dk1"/>
                </a:solidFill>
              </a:rPr>
              <a:t>D. Share RPA Governance with Development Partner</a:t>
            </a:r>
            <a:endParaRPr b="1" sz="1200">
              <a:solidFill>
                <a:schemeClr val="dk1"/>
              </a:solidFill>
            </a:endParaRPr>
          </a:p>
          <a:p>
            <a:pPr indent="0" lvl="0" marL="0" rtl="0" algn="l">
              <a:spcBef>
                <a:spcPts val="0"/>
              </a:spcBef>
              <a:spcAft>
                <a:spcPts val="0"/>
              </a:spcAft>
              <a:buNone/>
            </a:pPr>
            <a:r>
              <a:rPr b="1" lang="en-US" sz="1200">
                <a:solidFill>
                  <a:schemeClr val="dk1"/>
                </a:solidFill>
              </a:rPr>
              <a:t>Who: Project Manager</a:t>
            </a:r>
            <a:endParaRPr b="1" sz="1200">
              <a:solidFill>
                <a:schemeClr val="dk1"/>
              </a:solidFill>
            </a:endParaRPr>
          </a:p>
          <a:p>
            <a:pPr indent="0" lvl="0" marL="0" rtl="0" algn="l">
              <a:spcBef>
                <a:spcPts val="1275"/>
              </a:spcBef>
              <a:spcAft>
                <a:spcPts val="0"/>
              </a:spcAft>
              <a:buNone/>
            </a:pPr>
            <a:r>
              <a:rPr lang="en-US" sz="1200">
                <a:solidFill>
                  <a:schemeClr val="dk1"/>
                </a:solidFill>
              </a:rPr>
              <a:t>Developers must:</a:t>
            </a:r>
            <a:endParaRPr sz="1200">
              <a:solidFill>
                <a:schemeClr val="dk1"/>
              </a:solidFill>
            </a:endParaRPr>
          </a:p>
          <a:p>
            <a:pPr indent="-304800" lvl="0" marL="457200" rtl="0" algn="l">
              <a:spcBef>
                <a:spcPts val="1275"/>
              </a:spcBef>
              <a:spcAft>
                <a:spcPts val="0"/>
              </a:spcAft>
              <a:buSzPts val="1200"/>
              <a:buChar char="●"/>
            </a:pPr>
            <a:r>
              <a:rPr lang="en-US" sz="1200">
                <a:solidFill>
                  <a:schemeClr val="dk1"/>
                </a:solidFill>
              </a:rPr>
              <a:t>Read and understand the </a:t>
            </a:r>
            <a:r>
              <a:rPr lang="en-US" sz="1200" u="sng">
                <a:solidFill>
                  <a:schemeClr val="hlink"/>
                </a:solidFill>
                <a:hlinkClick r:id="rId5"/>
              </a:rPr>
              <a:t>Roche RPA Code Review Process and Developer Guidelines</a:t>
            </a:r>
            <a:r>
              <a:rPr lang="en-US" sz="1200">
                <a:solidFill>
                  <a:schemeClr val="dk1"/>
                </a:solidFill>
              </a:rPr>
              <a:t>.</a:t>
            </a:r>
            <a:endParaRPr sz="1200">
              <a:solidFill>
                <a:schemeClr val="dk1"/>
              </a:solidFill>
            </a:endParaRPr>
          </a:p>
          <a:p>
            <a:pPr indent="0" lvl="0" marL="457200" rtl="0" algn="l">
              <a:spcBef>
                <a:spcPts val="1275"/>
              </a:spcBef>
              <a:spcAft>
                <a:spcPts val="0"/>
              </a:spcAft>
              <a:buNone/>
            </a:pPr>
            <a:r>
              <a:t/>
            </a:r>
            <a:endParaRPr sz="1200">
              <a:solidFill>
                <a:schemeClr val="dk1"/>
              </a:solidFill>
            </a:endParaRPr>
          </a:p>
          <a:p>
            <a:pPr indent="-304800" lvl="0" marL="457200" rtl="0" algn="l">
              <a:spcBef>
                <a:spcPts val="1275"/>
              </a:spcBef>
              <a:spcAft>
                <a:spcPts val="0"/>
              </a:spcAft>
              <a:buClr>
                <a:schemeClr val="dk1"/>
              </a:buClr>
              <a:buSzPts val="1200"/>
              <a:buChar char="●"/>
            </a:pPr>
            <a:r>
              <a:rPr lang="en-US" sz="1200">
                <a:solidFill>
                  <a:schemeClr val="dk1"/>
                </a:solidFill>
              </a:rPr>
              <a:t>Acknowledge that a peer code-review will be completed prior to the first deployment.</a:t>
            </a:r>
            <a:endParaRPr sz="1200">
              <a:solidFill>
                <a:schemeClr val="dk1"/>
              </a:solidFill>
            </a:endParaRPr>
          </a:p>
          <a:p>
            <a:pPr indent="0" lvl="0" marL="457200" rtl="0" algn="l">
              <a:spcBef>
                <a:spcPts val="1275"/>
              </a:spcBef>
              <a:spcAft>
                <a:spcPts val="0"/>
              </a:spcAft>
              <a:buNone/>
            </a:pPr>
            <a:r>
              <a:t/>
            </a:r>
            <a:endParaRPr sz="1200">
              <a:solidFill>
                <a:schemeClr val="dk1"/>
              </a:solidFill>
            </a:endParaRPr>
          </a:p>
          <a:p>
            <a:pPr indent="-304800" lvl="0" marL="457200" rtl="0" algn="l">
              <a:spcBef>
                <a:spcPts val="1275"/>
              </a:spcBef>
              <a:spcAft>
                <a:spcPts val="0"/>
              </a:spcAft>
              <a:buClr>
                <a:schemeClr val="dk1"/>
              </a:buClr>
              <a:buSzPts val="1200"/>
              <a:buChar char="●"/>
            </a:pPr>
            <a:r>
              <a:rPr lang="en-US" sz="1200">
                <a:solidFill>
                  <a:schemeClr val="dk1"/>
                </a:solidFill>
              </a:rPr>
              <a:t>Ensure they are developing with a </a:t>
            </a:r>
            <a:r>
              <a:rPr lang="en-US" sz="1200" u="sng">
                <a:solidFill>
                  <a:schemeClr val="hlink"/>
                </a:solidFill>
                <a:hlinkClick action="ppaction://hlinksldjump" r:id="rId6"/>
              </a:rPr>
              <a:t>supported version</a:t>
            </a:r>
            <a:r>
              <a:rPr lang="en-US" sz="1200">
                <a:solidFill>
                  <a:schemeClr val="dk1"/>
                </a:solidFill>
              </a:rPr>
              <a:t> of UiPath Studio.</a:t>
            </a:r>
            <a:endParaRPr sz="1200">
              <a:solidFill>
                <a:schemeClr val="dk1"/>
              </a:solidFill>
            </a:endParaRPr>
          </a:p>
        </p:txBody>
      </p:sp>
      <p:sp>
        <p:nvSpPr>
          <p:cNvPr id="1706" name="Google Shape;1706;p241"/>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07" name="Google Shape;1707;p241"/>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Develop p</a:t>
            </a:r>
            <a:r>
              <a:rPr lang="en-US"/>
              <a:t>rerequisites cont.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Google Shape;1712;p242"/>
          <p:cNvSpPr txBox="1"/>
          <p:nvPr>
            <p:ph idx="1" type="body"/>
          </p:nvPr>
        </p:nvSpPr>
        <p:spPr>
          <a:xfrm>
            <a:off x="397120" y="1354931"/>
            <a:ext cx="41061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E. Submit the development environment request</a:t>
            </a:r>
            <a:endParaRPr b="1" sz="1200"/>
          </a:p>
          <a:p>
            <a:pPr indent="0" lvl="0" marL="0" rtl="0" algn="l">
              <a:spcBef>
                <a:spcPts val="0"/>
              </a:spcBef>
              <a:spcAft>
                <a:spcPts val="0"/>
              </a:spcAft>
              <a:buNone/>
            </a:pPr>
            <a:r>
              <a:rPr b="1" lang="en-US" sz="1200"/>
              <a:t>Who: Lead Developer</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Once all prerequisites are complete, you can submit an “</a:t>
            </a:r>
            <a:r>
              <a:rPr b="1" lang="en-US" sz="1100"/>
              <a:t>RPA Support  (Service Request)</a:t>
            </a:r>
            <a:r>
              <a:rPr lang="en-US" sz="1100"/>
              <a:t>” via the </a:t>
            </a:r>
            <a:r>
              <a:rPr lang="en-US" sz="1100" u="sng">
                <a:solidFill>
                  <a:schemeClr val="hlink"/>
                </a:solidFill>
                <a:hlinkClick r:id="rId3"/>
              </a:rPr>
              <a:t>RPA Webforms</a:t>
            </a:r>
            <a:r>
              <a:rPr lang="en-US" sz="1100"/>
              <a:t> </a:t>
            </a:r>
            <a:r>
              <a:rPr lang="en-US" sz="1100"/>
              <a:t>to request your development environment.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The platform support team will work with you to create a development instance of:</a:t>
            </a:r>
            <a:endParaRPr sz="1100"/>
          </a:p>
          <a:p>
            <a:pPr indent="-298450" lvl="0" marL="457200" rtl="0" algn="l">
              <a:lnSpc>
                <a:spcPct val="115000"/>
              </a:lnSpc>
              <a:spcBef>
                <a:spcPts val="0"/>
              </a:spcBef>
              <a:spcAft>
                <a:spcPts val="0"/>
              </a:spcAft>
              <a:buSzPts val="1100"/>
              <a:buChar char="●"/>
            </a:pPr>
            <a:r>
              <a:rPr lang="en-US" sz="1100"/>
              <a:t>Orchestrator Unit</a:t>
            </a:r>
            <a:endParaRPr sz="1100"/>
          </a:p>
          <a:p>
            <a:pPr indent="-298450" lvl="0" marL="457200" rtl="0" algn="l">
              <a:lnSpc>
                <a:spcPct val="115000"/>
              </a:lnSpc>
              <a:spcBef>
                <a:spcPts val="0"/>
              </a:spcBef>
              <a:spcAft>
                <a:spcPts val="0"/>
              </a:spcAft>
              <a:buSzPts val="1100"/>
              <a:buChar char="●"/>
            </a:pPr>
            <a:r>
              <a:rPr lang="en-US" sz="1100"/>
              <a:t>Robot(s)</a:t>
            </a:r>
            <a:endParaRPr sz="1100"/>
          </a:p>
          <a:p>
            <a:pPr indent="-298450" lvl="0" marL="457200" rtl="0" algn="l">
              <a:lnSpc>
                <a:spcPct val="115000"/>
              </a:lnSpc>
              <a:spcBef>
                <a:spcPts val="0"/>
              </a:spcBef>
              <a:spcAft>
                <a:spcPts val="0"/>
              </a:spcAft>
              <a:buSzPts val="1100"/>
              <a:buChar char="●"/>
            </a:pPr>
            <a:r>
              <a:rPr lang="en-US" sz="1100"/>
              <a:t>Robot Server(s)</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713" name="Google Shape;1713;p242"/>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14" name="Google Shape;1714;p242"/>
          <p:cNvSpPr txBox="1"/>
          <p:nvPr>
            <p:ph idx="3" type="subTitle"/>
          </p:nvPr>
        </p:nvSpPr>
        <p:spPr>
          <a:xfrm>
            <a:off x="384450" y="6693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Develop prerequisites cont</a:t>
            </a:r>
            <a:endParaRPr/>
          </a:p>
        </p:txBody>
      </p:sp>
      <p:pic>
        <p:nvPicPr>
          <p:cNvPr id="1715" name="Google Shape;1715;p242"/>
          <p:cNvPicPr preferRelativeResize="0"/>
          <p:nvPr/>
        </p:nvPicPr>
        <p:blipFill>
          <a:blip r:embed="rId4">
            <a:alphaModFix/>
          </a:blip>
          <a:stretch>
            <a:fillRect/>
          </a:stretch>
        </p:blipFill>
        <p:spPr>
          <a:xfrm>
            <a:off x="4655625" y="517825"/>
            <a:ext cx="3497000" cy="3151925"/>
          </a:xfrm>
          <a:prstGeom prst="rect">
            <a:avLst/>
          </a:prstGeom>
          <a:noFill/>
          <a:ln>
            <a:noFill/>
          </a:ln>
        </p:spPr>
      </p:pic>
      <p:pic>
        <p:nvPicPr>
          <p:cNvPr id="1716" name="Google Shape;1716;p242"/>
          <p:cNvPicPr preferRelativeResize="0"/>
          <p:nvPr/>
        </p:nvPicPr>
        <p:blipFill>
          <a:blip r:embed="rId5">
            <a:alphaModFix/>
          </a:blip>
          <a:stretch>
            <a:fillRect/>
          </a:stretch>
        </p:blipFill>
        <p:spPr>
          <a:xfrm>
            <a:off x="4691150" y="3638175"/>
            <a:ext cx="3461474" cy="1104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0" name="Shape 1720"/>
        <p:cNvGrpSpPr/>
        <p:nvPr/>
      </p:nvGrpSpPr>
      <p:grpSpPr>
        <a:xfrm>
          <a:off x="0" y="0"/>
          <a:ext cx="0" cy="0"/>
          <a:chOff x="0" y="0"/>
          <a:chExt cx="0" cy="0"/>
        </a:xfrm>
      </p:grpSpPr>
      <p:sp>
        <p:nvSpPr>
          <p:cNvPr id="1721" name="Google Shape;1721;p243"/>
          <p:cNvSpPr txBox="1"/>
          <p:nvPr>
            <p:ph idx="1" type="body"/>
          </p:nvPr>
        </p:nvSpPr>
        <p:spPr>
          <a:xfrm>
            <a:off x="397125" y="1812127"/>
            <a:ext cx="4106100" cy="22305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lang="en-US" sz="1200"/>
              <a:t>Once you receive the go-ahead from the release management team that your project request is </a:t>
            </a:r>
            <a:r>
              <a:rPr lang="en-US" sz="1200"/>
              <a:t>captured</a:t>
            </a:r>
            <a:r>
              <a:rPr lang="en-US" sz="1200"/>
              <a:t>, submit a “</a:t>
            </a:r>
            <a:r>
              <a:rPr b="1" lang="en-US" sz="1200" u="sng"/>
              <a:t>Request for change in existing project</a:t>
            </a:r>
            <a:r>
              <a:rPr lang="en-US" sz="1200"/>
              <a:t>” via the </a:t>
            </a:r>
            <a:r>
              <a:rPr lang="en-US" sz="1200" u="sng">
                <a:solidFill>
                  <a:schemeClr val="accent4"/>
                </a:solidFill>
                <a:hlinkClick r:id="rId3"/>
              </a:rPr>
              <a:t>RPA Webforms</a:t>
            </a:r>
            <a:r>
              <a:rPr lang="en-US" sz="1200"/>
              <a:t>. </a:t>
            </a:r>
            <a:endParaRPr sz="1200"/>
          </a:p>
          <a:p>
            <a:pPr indent="0" lvl="0" marL="0" rtl="0" algn="l">
              <a:spcBef>
                <a:spcPts val="1275"/>
              </a:spcBef>
              <a:spcAft>
                <a:spcPts val="0"/>
              </a:spcAft>
              <a:buNone/>
            </a:pPr>
            <a:r>
              <a:rPr lang="en-US" sz="1200"/>
              <a:t>This will automatically trigger the change request workflow in ServiceNow and allow you to make deployments on the controlled environments. </a:t>
            </a:r>
            <a:endParaRPr sz="1200"/>
          </a:p>
        </p:txBody>
      </p:sp>
      <p:sp>
        <p:nvSpPr>
          <p:cNvPr id="1722" name="Google Shape;1722;p243"/>
          <p:cNvSpPr txBox="1"/>
          <p:nvPr>
            <p:ph idx="2" type="body"/>
          </p:nvPr>
        </p:nvSpPr>
        <p:spPr>
          <a:xfrm>
            <a:off x="4643800" y="3263678"/>
            <a:ext cx="4107600" cy="18264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lang="en-US" sz="1200"/>
              <a:t>Select your application name from the dropdown list and fill out the rest of the fields to the best of your ability.</a:t>
            </a:r>
            <a:endParaRPr sz="1200"/>
          </a:p>
          <a:p>
            <a:pPr indent="0" lvl="0" marL="0" rtl="0" algn="l">
              <a:spcBef>
                <a:spcPts val="1275"/>
              </a:spcBef>
              <a:spcAft>
                <a:spcPts val="0"/>
              </a:spcAft>
              <a:buNone/>
            </a:pPr>
            <a:r>
              <a:t/>
            </a:r>
            <a:endParaRPr/>
          </a:p>
        </p:txBody>
      </p:sp>
      <p:sp>
        <p:nvSpPr>
          <p:cNvPr id="1723" name="Google Shape;1723;p243"/>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24" name="Google Shape;1724;p243"/>
          <p:cNvPicPr preferRelativeResize="0"/>
          <p:nvPr/>
        </p:nvPicPr>
        <p:blipFill>
          <a:blip r:embed="rId4">
            <a:alphaModFix/>
          </a:blip>
          <a:stretch>
            <a:fillRect/>
          </a:stretch>
        </p:blipFill>
        <p:spPr>
          <a:xfrm>
            <a:off x="4643801" y="1872076"/>
            <a:ext cx="4061998" cy="1434625"/>
          </a:xfrm>
          <a:prstGeom prst="rect">
            <a:avLst/>
          </a:prstGeom>
          <a:noFill/>
          <a:ln>
            <a:noFill/>
          </a:ln>
        </p:spPr>
      </p:pic>
      <p:sp>
        <p:nvSpPr>
          <p:cNvPr id="1725" name="Google Shape;1725;p243"/>
          <p:cNvSpPr txBox="1"/>
          <p:nvPr>
            <p:ph idx="4294967295" type="subTitle"/>
          </p:nvPr>
        </p:nvSpPr>
        <p:spPr>
          <a:xfrm>
            <a:off x="397125" y="1394200"/>
            <a:ext cx="4062000" cy="4941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1275"/>
              </a:spcBef>
              <a:spcAft>
                <a:spcPts val="0"/>
              </a:spcAft>
              <a:buNone/>
            </a:pPr>
            <a:r>
              <a:rPr b="1" lang="en-US">
                <a:solidFill>
                  <a:schemeClr val="dk1"/>
                </a:solidFill>
              </a:rPr>
              <a:t>A. Initiate</a:t>
            </a:r>
            <a:r>
              <a:rPr b="1" lang="en-US">
                <a:solidFill>
                  <a:schemeClr val="dk1"/>
                </a:solidFill>
              </a:rPr>
              <a:t> Change Requests</a:t>
            </a:r>
            <a:endParaRPr b="1"/>
          </a:p>
        </p:txBody>
      </p:sp>
      <p:sp>
        <p:nvSpPr>
          <p:cNvPr id="1726" name="Google Shape;1726;p243"/>
          <p:cNvSpPr txBox="1"/>
          <p:nvPr>
            <p:ph idx="4294967295" type="subTitle"/>
          </p:nvPr>
        </p:nvSpPr>
        <p:spPr>
          <a:xfrm>
            <a:off x="384450" y="818131"/>
            <a:ext cx="8223300" cy="4941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1" lang="en-US" sz="2000">
                <a:solidFill>
                  <a:srgbClr val="666666"/>
                </a:solidFill>
                <a:latin typeface="Times New Roman"/>
                <a:ea typeface="Times New Roman"/>
                <a:cs typeface="Times New Roman"/>
                <a:sym typeface="Times New Roman"/>
              </a:rPr>
              <a:t>Development</a:t>
            </a:r>
            <a:endParaRPr i="1" sz="2000">
              <a:solidFill>
                <a:srgbClr val="666666"/>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244"/>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32" name="Google Shape;1732;p244"/>
          <p:cNvSpPr txBox="1"/>
          <p:nvPr/>
        </p:nvSpPr>
        <p:spPr>
          <a:xfrm>
            <a:off x="4055175" y="1868900"/>
            <a:ext cx="3905700" cy="18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t>B. Development</a:t>
            </a:r>
            <a:endParaRPr b="1" sz="1700"/>
          </a:p>
          <a:p>
            <a:pPr indent="0" lvl="0" marL="0" rtl="0" algn="l">
              <a:spcBef>
                <a:spcPts val="0"/>
              </a:spcBef>
              <a:spcAft>
                <a:spcPts val="0"/>
              </a:spcAft>
              <a:buNone/>
            </a:pPr>
            <a:r>
              <a:t/>
            </a:r>
            <a:endParaRPr/>
          </a:p>
          <a:p>
            <a:pPr indent="0" lvl="0" marL="0" rtl="0" algn="l">
              <a:spcBef>
                <a:spcPts val="0"/>
              </a:spcBef>
              <a:spcAft>
                <a:spcPts val="0"/>
              </a:spcAft>
              <a:buNone/>
            </a:pPr>
            <a:r>
              <a:rPr lang="en-US"/>
              <a:t>Your development partner begins </a:t>
            </a:r>
            <a:r>
              <a:rPr lang="en-US"/>
              <a:t>developing</a:t>
            </a:r>
            <a:r>
              <a:rPr lang="en-US"/>
              <a:t> your </a:t>
            </a:r>
            <a:r>
              <a:rPr lang="en-US"/>
              <a:t>application</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Actual development may be agile, however, and involve multiple sprints of design, development, and testing, and possibly PoCs.</a:t>
            </a:r>
            <a:endParaRPr/>
          </a:p>
        </p:txBody>
      </p:sp>
      <p:pic>
        <p:nvPicPr>
          <p:cNvPr id="1733" name="Google Shape;1733;p244"/>
          <p:cNvPicPr preferRelativeResize="0"/>
          <p:nvPr/>
        </p:nvPicPr>
        <p:blipFill>
          <a:blip r:embed="rId3">
            <a:alphaModFix/>
          </a:blip>
          <a:stretch>
            <a:fillRect/>
          </a:stretch>
        </p:blipFill>
        <p:spPr>
          <a:xfrm>
            <a:off x="712150" y="1390825"/>
            <a:ext cx="3009900" cy="2914650"/>
          </a:xfrm>
          <a:prstGeom prst="rect">
            <a:avLst/>
          </a:prstGeom>
          <a:noFill/>
          <a:ln>
            <a:noFill/>
          </a:ln>
        </p:spPr>
      </p:pic>
      <p:sp>
        <p:nvSpPr>
          <p:cNvPr id="1734" name="Google Shape;1734;p244"/>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Development cont.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245"/>
          <p:cNvSpPr txBox="1"/>
          <p:nvPr>
            <p:ph type="title"/>
          </p:nvPr>
        </p:nvSpPr>
        <p:spPr>
          <a:xfrm>
            <a:off x="388325" y="339325"/>
            <a:ext cx="2690400" cy="39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RPA Delivery Tool kit </a:t>
            </a:r>
            <a:endParaRPr/>
          </a:p>
        </p:txBody>
      </p:sp>
      <p:grpSp>
        <p:nvGrpSpPr>
          <p:cNvPr id="1740" name="Google Shape;1740;p245"/>
          <p:cNvGrpSpPr/>
          <p:nvPr/>
        </p:nvGrpSpPr>
        <p:grpSpPr>
          <a:xfrm>
            <a:off x="388357" y="870808"/>
            <a:ext cx="1387408" cy="298393"/>
            <a:chOff x="1002802" y="2554723"/>
            <a:chExt cx="3474600" cy="397857"/>
          </a:xfrm>
        </p:grpSpPr>
        <p:sp>
          <p:nvSpPr>
            <p:cNvPr id="1741" name="Google Shape;1741;p245"/>
            <p:cNvSpPr/>
            <p:nvPr/>
          </p:nvSpPr>
          <p:spPr>
            <a:xfrm>
              <a:off x="1002802" y="2554723"/>
              <a:ext cx="3474600" cy="334200"/>
            </a:xfrm>
            <a:prstGeom prst="rect">
              <a:avLst/>
            </a:prstGeom>
            <a:noFill/>
            <a:ln>
              <a:noFill/>
            </a:ln>
          </p:spPr>
          <p:txBody>
            <a:bodyPr anchorCtr="0" anchor="t" bIns="34275" lIns="68575" spcFirstLastPara="1" rIns="0" wrap="square" tIns="34275">
              <a:noAutofit/>
            </a:bodyPr>
            <a:lstStyle/>
            <a:p>
              <a:pPr indent="0" lvl="0" marL="0" marR="0" rtl="0" algn="ctr">
                <a:spcBef>
                  <a:spcPts val="0"/>
                </a:spcBef>
                <a:spcAft>
                  <a:spcPts val="0"/>
                </a:spcAft>
                <a:buNone/>
              </a:pPr>
              <a:r>
                <a:t/>
              </a:r>
              <a:endParaRPr sz="1100"/>
            </a:p>
          </p:txBody>
        </p:sp>
        <p:cxnSp>
          <p:nvCxnSpPr>
            <p:cNvPr id="1742" name="Google Shape;1742;p245"/>
            <p:cNvCxnSpPr/>
            <p:nvPr/>
          </p:nvCxnSpPr>
          <p:spPr>
            <a:xfrm>
              <a:off x="1002802" y="2952580"/>
              <a:ext cx="3474600" cy="0"/>
            </a:xfrm>
            <a:prstGeom prst="straightConnector1">
              <a:avLst/>
            </a:prstGeom>
            <a:noFill/>
            <a:ln cap="flat" cmpd="sng" w="19050">
              <a:solidFill>
                <a:schemeClr val="accent6"/>
              </a:solidFill>
              <a:prstDash val="solid"/>
              <a:round/>
              <a:headEnd len="sm" w="sm" type="none"/>
              <a:tailEnd len="sm" w="sm" type="none"/>
            </a:ln>
          </p:spPr>
        </p:cxnSp>
      </p:grpSp>
      <p:sp>
        <p:nvSpPr>
          <p:cNvPr id="1743" name="Google Shape;1743;p245"/>
          <p:cNvSpPr/>
          <p:nvPr/>
        </p:nvSpPr>
        <p:spPr>
          <a:xfrm>
            <a:off x="388329" y="1299972"/>
            <a:ext cx="1387500" cy="617100"/>
          </a:xfrm>
          <a:prstGeom prst="roundRect">
            <a:avLst>
              <a:gd fmla="val 16667" name="adj"/>
            </a:avLst>
          </a:prstGeom>
          <a:solidFill>
            <a:schemeClr val="accent6"/>
          </a:solidFill>
          <a:ln>
            <a:noFill/>
          </a:ln>
        </p:spPr>
        <p:txBody>
          <a:bodyPr anchorCtr="0" anchor="ctr" bIns="34275" lIns="4114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PDD</a:t>
            </a:r>
            <a:endParaRPr sz="1100"/>
          </a:p>
        </p:txBody>
      </p:sp>
      <p:sp>
        <p:nvSpPr>
          <p:cNvPr id="1744" name="Google Shape;1744;p245"/>
          <p:cNvSpPr/>
          <p:nvPr/>
        </p:nvSpPr>
        <p:spPr>
          <a:xfrm>
            <a:off x="397121" y="2650520"/>
            <a:ext cx="1387500" cy="617100"/>
          </a:xfrm>
          <a:prstGeom prst="roundRect">
            <a:avLst>
              <a:gd fmla="val 16667" name="adj"/>
            </a:avLst>
          </a:prstGeom>
          <a:solidFill>
            <a:schemeClr val="accent6"/>
          </a:solidFill>
          <a:ln>
            <a:noFill/>
          </a:ln>
        </p:spPr>
        <p:txBody>
          <a:bodyPr anchorCtr="0" anchor="ctr" bIns="34275" lIns="4114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UAT Report</a:t>
            </a:r>
            <a:endParaRPr sz="1100"/>
          </a:p>
        </p:txBody>
      </p:sp>
      <p:sp>
        <p:nvSpPr>
          <p:cNvPr id="1745" name="Google Shape;1745;p245"/>
          <p:cNvSpPr/>
          <p:nvPr/>
        </p:nvSpPr>
        <p:spPr>
          <a:xfrm>
            <a:off x="397121" y="4001068"/>
            <a:ext cx="1387500" cy="617100"/>
          </a:xfrm>
          <a:prstGeom prst="roundRect">
            <a:avLst>
              <a:gd fmla="val 16667" name="adj"/>
            </a:avLst>
          </a:prstGeom>
          <a:solidFill>
            <a:schemeClr val="accent6"/>
          </a:solidFill>
          <a:ln>
            <a:noFill/>
          </a:ln>
        </p:spPr>
        <p:txBody>
          <a:bodyPr anchorCtr="0" anchor="ctr" bIns="34275" lIns="4114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Plan</a:t>
            </a:r>
            <a:endParaRPr sz="1100"/>
          </a:p>
        </p:txBody>
      </p:sp>
      <p:grpSp>
        <p:nvGrpSpPr>
          <p:cNvPr id="1746" name="Google Shape;1746;p245"/>
          <p:cNvGrpSpPr/>
          <p:nvPr/>
        </p:nvGrpSpPr>
        <p:grpSpPr>
          <a:xfrm>
            <a:off x="580510" y="3496122"/>
            <a:ext cx="299068" cy="276028"/>
            <a:chOff x="1289641" y="3234360"/>
            <a:chExt cx="547644" cy="505454"/>
          </a:xfrm>
        </p:grpSpPr>
        <p:sp>
          <p:nvSpPr>
            <p:cNvPr id="1747" name="Google Shape;1747;p245"/>
            <p:cNvSpPr/>
            <p:nvPr/>
          </p:nvSpPr>
          <p:spPr>
            <a:xfrm>
              <a:off x="1458147" y="3308081"/>
              <a:ext cx="221164" cy="400201"/>
            </a:xfrm>
            <a:custGeom>
              <a:rect b="b" l="l" r="r" t="t"/>
              <a:pathLst>
                <a:path extrusionOk="0" h="38" w="21">
                  <a:moveTo>
                    <a:pt x="8" y="36"/>
                  </a:moveTo>
                  <a:lnTo>
                    <a:pt x="0" y="36"/>
                  </a:lnTo>
                  <a:lnTo>
                    <a:pt x="0" y="38"/>
                  </a:lnTo>
                  <a:lnTo>
                    <a:pt x="21" y="38"/>
                  </a:lnTo>
                  <a:lnTo>
                    <a:pt x="21" y="36"/>
                  </a:lnTo>
                  <a:lnTo>
                    <a:pt x="11" y="36"/>
                  </a:lnTo>
                  <a:lnTo>
                    <a:pt x="11" y="0"/>
                  </a:lnTo>
                  <a:lnTo>
                    <a:pt x="10" y="0"/>
                  </a:lnTo>
                  <a:lnTo>
                    <a:pt x="8" y="0"/>
                  </a:lnTo>
                  <a:lnTo>
                    <a:pt x="8" y="3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8" name="Google Shape;1748;p245"/>
            <p:cNvSpPr/>
            <p:nvPr/>
          </p:nvSpPr>
          <p:spPr>
            <a:xfrm>
              <a:off x="1289641" y="3234360"/>
              <a:ext cx="547644" cy="326480"/>
            </a:xfrm>
            <a:custGeom>
              <a:rect b="b" l="l" r="r" t="t"/>
              <a:pathLst>
                <a:path extrusionOk="0" h="70" w="121">
                  <a:moveTo>
                    <a:pt x="121" y="55"/>
                  </a:moveTo>
                  <a:cubicBezTo>
                    <a:pt x="121" y="55"/>
                    <a:pt x="121" y="55"/>
                    <a:pt x="121" y="55"/>
                  </a:cubicBezTo>
                  <a:cubicBezTo>
                    <a:pt x="106" y="14"/>
                    <a:pt x="106" y="14"/>
                    <a:pt x="106" y="14"/>
                  </a:cubicBezTo>
                  <a:cubicBezTo>
                    <a:pt x="109" y="14"/>
                    <a:pt x="109" y="14"/>
                    <a:pt x="109" y="14"/>
                  </a:cubicBezTo>
                  <a:cubicBezTo>
                    <a:pt x="109" y="10"/>
                    <a:pt x="109" y="10"/>
                    <a:pt x="109" y="10"/>
                  </a:cubicBezTo>
                  <a:cubicBezTo>
                    <a:pt x="70" y="8"/>
                    <a:pt x="70" y="8"/>
                    <a:pt x="70" y="8"/>
                  </a:cubicBezTo>
                  <a:cubicBezTo>
                    <a:pt x="70" y="8"/>
                    <a:pt x="70" y="8"/>
                    <a:pt x="70" y="8"/>
                  </a:cubicBezTo>
                  <a:cubicBezTo>
                    <a:pt x="62" y="8"/>
                    <a:pt x="62" y="8"/>
                    <a:pt x="62" y="8"/>
                  </a:cubicBezTo>
                  <a:cubicBezTo>
                    <a:pt x="62" y="2"/>
                    <a:pt x="62" y="2"/>
                    <a:pt x="62" y="2"/>
                  </a:cubicBezTo>
                  <a:cubicBezTo>
                    <a:pt x="62" y="1"/>
                    <a:pt x="61" y="0"/>
                    <a:pt x="60" y="0"/>
                  </a:cubicBezTo>
                  <a:cubicBezTo>
                    <a:pt x="59" y="0"/>
                    <a:pt x="58" y="1"/>
                    <a:pt x="58" y="2"/>
                  </a:cubicBezTo>
                  <a:cubicBezTo>
                    <a:pt x="58" y="8"/>
                    <a:pt x="58" y="8"/>
                    <a:pt x="58" y="8"/>
                  </a:cubicBezTo>
                  <a:cubicBezTo>
                    <a:pt x="51" y="8"/>
                    <a:pt x="51" y="8"/>
                    <a:pt x="51" y="8"/>
                  </a:cubicBezTo>
                  <a:cubicBezTo>
                    <a:pt x="51" y="8"/>
                    <a:pt x="51" y="8"/>
                    <a:pt x="51" y="8"/>
                  </a:cubicBezTo>
                  <a:cubicBezTo>
                    <a:pt x="12" y="10"/>
                    <a:pt x="12" y="10"/>
                    <a:pt x="12" y="10"/>
                  </a:cubicBezTo>
                  <a:cubicBezTo>
                    <a:pt x="12" y="14"/>
                    <a:pt x="12" y="14"/>
                    <a:pt x="12" y="14"/>
                  </a:cubicBezTo>
                  <a:cubicBezTo>
                    <a:pt x="14" y="14"/>
                    <a:pt x="14" y="14"/>
                    <a:pt x="14" y="14"/>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64"/>
                    <a:pt x="7" y="70"/>
                    <a:pt x="15" y="70"/>
                  </a:cubicBezTo>
                  <a:cubicBezTo>
                    <a:pt x="24" y="70"/>
                    <a:pt x="31" y="64"/>
                    <a:pt x="31" y="55"/>
                  </a:cubicBezTo>
                  <a:cubicBezTo>
                    <a:pt x="31" y="55"/>
                    <a:pt x="31" y="55"/>
                    <a:pt x="31" y="55"/>
                  </a:cubicBezTo>
                  <a:cubicBezTo>
                    <a:pt x="31" y="55"/>
                    <a:pt x="31" y="55"/>
                    <a:pt x="31" y="55"/>
                  </a:cubicBezTo>
                  <a:cubicBezTo>
                    <a:pt x="31" y="55"/>
                    <a:pt x="31" y="55"/>
                    <a:pt x="31" y="55"/>
                  </a:cubicBezTo>
                  <a:cubicBezTo>
                    <a:pt x="31" y="55"/>
                    <a:pt x="31" y="55"/>
                    <a:pt x="31" y="55"/>
                  </a:cubicBezTo>
                  <a:cubicBezTo>
                    <a:pt x="16" y="14"/>
                    <a:pt x="16" y="14"/>
                    <a:pt x="16" y="14"/>
                  </a:cubicBezTo>
                  <a:cubicBezTo>
                    <a:pt x="51" y="14"/>
                    <a:pt x="51" y="14"/>
                    <a:pt x="51" y="14"/>
                  </a:cubicBezTo>
                  <a:cubicBezTo>
                    <a:pt x="51" y="16"/>
                    <a:pt x="51" y="16"/>
                    <a:pt x="51" y="16"/>
                  </a:cubicBezTo>
                  <a:cubicBezTo>
                    <a:pt x="59" y="16"/>
                    <a:pt x="59" y="16"/>
                    <a:pt x="59" y="16"/>
                  </a:cubicBezTo>
                  <a:cubicBezTo>
                    <a:pt x="59" y="16"/>
                    <a:pt x="60" y="16"/>
                    <a:pt x="60" y="16"/>
                  </a:cubicBezTo>
                  <a:cubicBezTo>
                    <a:pt x="60" y="16"/>
                    <a:pt x="61" y="16"/>
                    <a:pt x="61" y="16"/>
                  </a:cubicBezTo>
                  <a:cubicBezTo>
                    <a:pt x="70" y="16"/>
                    <a:pt x="70" y="16"/>
                    <a:pt x="70" y="16"/>
                  </a:cubicBezTo>
                  <a:cubicBezTo>
                    <a:pt x="70" y="14"/>
                    <a:pt x="70" y="14"/>
                    <a:pt x="70" y="14"/>
                  </a:cubicBezTo>
                  <a:cubicBezTo>
                    <a:pt x="104" y="14"/>
                    <a:pt x="104" y="14"/>
                    <a:pt x="104" y="14"/>
                  </a:cubicBezTo>
                  <a:cubicBezTo>
                    <a:pt x="90" y="55"/>
                    <a:pt x="90" y="55"/>
                    <a:pt x="90" y="55"/>
                  </a:cubicBezTo>
                  <a:cubicBezTo>
                    <a:pt x="90" y="55"/>
                    <a:pt x="90" y="55"/>
                    <a:pt x="90" y="55"/>
                  </a:cubicBezTo>
                  <a:cubicBezTo>
                    <a:pt x="90" y="55"/>
                    <a:pt x="90" y="55"/>
                    <a:pt x="90" y="55"/>
                  </a:cubicBezTo>
                  <a:cubicBezTo>
                    <a:pt x="90" y="55"/>
                    <a:pt x="90" y="55"/>
                    <a:pt x="90" y="55"/>
                  </a:cubicBezTo>
                  <a:cubicBezTo>
                    <a:pt x="90" y="55"/>
                    <a:pt x="90" y="55"/>
                    <a:pt x="90" y="55"/>
                  </a:cubicBezTo>
                  <a:cubicBezTo>
                    <a:pt x="90" y="64"/>
                    <a:pt x="97" y="70"/>
                    <a:pt x="105" y="70"/>
                  </a:cubicBezTo>
                  <a:cubicBezTo>
                    <a:pt x="114" y="70"/>
                    <a:pt x="121" y="64"/>
                    <a:pt x="121" y="55"/>
                  </a:cubicBezTo>
                  <a:cubicBezTo>
                    <a:pt x="121" y="55"/>
                    <a:pt x="121" y="55"/>
                    <a:pt x="121" y="55"/>
                  </a:cubicBezTo>
                  <a:cubicBezTo>
                    <a:pt x="121" y="55"/>
                    <a:pt x="121" y="55"/>
                    <a:pt x="121" y="55"/>
                  </a:cubicBezTo>
                  <a:close/>
                  <a:moveTo>
                    <a:pt x="15" y="55"/>
                  </a:moveTo>
                  <a:cubicBezTo>
                    <a:pt x="1" y="55"/>
                    <a:pt x="1" y="55"/>
                    <a:pt x="1" y="55"/>
                  </a:cubicBezTo>
                  <a:cubicBezTo>
                    <a:pt x="15" y="15"/>
                    <a:pt x="15" y="15"/>
                    <a:pt x="15" y="15"/>
                  </a:cubicBezTo>
                  <a:lnTo>
                    <a:pt x="15" y="55"/>
                  </a:lnTo>
                  <a:close/>
                  <a:moveTo>
                    <a:pt x="30" y="55"/>
                  </a:moveTo>
                  <a:cubicBezTo>
                    <a:pt x="16" y="55"/>
                    <a:pt x="16" y="55"/>
                    <a:pt x="16" y="55"/>
                  </a:cubicBezTo>
                  <a:cubicBezTo>
                    <a:pt x="16" y="15"/>
                    <a:pt x="16" y="15"/>
                    <a:pt x="16" y="15"/>
                  </a:cubicBezTo>
                  <a:lnTo>
                    <a:pt x="30" y="55"/>
                  </a:lnTo>
                  <a:close/>
                  <a:moveTo>
                    <a:pt x="105" y="55"/>
                  </a:moveTo>
                  <a:cubicBezTo>
                    <a:pt x="91" y="55"/>
                    <a:pt x="91" y="55"/>
                    <a:pt x="91" y="55"/>
                  </a:cubicBezTo>
                  <a:cubicBezTo>
                    <a:pt x="105" y="15"/>
                    <a:pt x="105" y="15"/>
                    <a:pt x="105" y="15"/>
                  </a:cubicBezTo>
                  <a:lnTo>
                    <a:pt x="105" y="55"/>
                  </a:lnTo>
                  <a:close/>
                  <a:moveTo>
                    <a:pt x="106" y="55"/>
                  </a:moveTo>
                  <a:cubicBezTo>
                    <a:pt x="106" y="15"/>
                    <a:pt x="106" y="15"/>
                    <a:pt x="106" y="15"/>
                  </a:cubicBezTo>
                  <a:cubicBezTo>
                    <a:pt x="120" y="55"/>
                    <a:pt x="120" y="55"/>
                    <a:pt x="120" y="55"/>
                  </a:cubicBezTo>
                  <a:lnTo>
                    <a:pt x="106" y="5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9" name="Google Shape;1749;p245"/>
            <p:cNvSpPr/>
            <p:nvPr/>
          </p:nvSpPr>
          <p:spPr>
            <a:xfrm>
              <a:off x="1384426" y="3718814"/>
              <a:ext cx="358200" cy="210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750" name="Google Shape;1750;p245"/>
          <p:cNvSpPr/>
          <p:nvPr/>
        </p:nvSpPr>
        <p:spPr>
          <a:xfrm>
            <a:off x="1823400" y="1381275"/>
            <a:ext cx="7320300" cy="54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6"/>
              </a:buClr>
              <a:buSzPts val="1400"/>
              <a:buFont typeface="Arial"/>
              <a:buNone/>
            </a:pPr>
            <a:r>
              <a:rPr b="1" lang="en-US" sz="1000">
                <a:solidFill>
                  <a:schemeClr val="accent6"/>
                </a:solidFill>
              </a:rPr>
              <a:t>Process Design Document : </a:t>
            </a:r>
            <a:r>
              <a:rPr lang="en-US" sz="800">
                <a:solidFill>
                  <a:schemeClr val="accent6"/>
                </a:solidFill>
              </a:rPr>
              <a:t>This document contains requirements, Automated process flow, all necessary process details and test cases</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b="1" lang="en-US" sz="800">
                <a:solidFill>
                  <a:schemeClr val="accent6"/>
                </a:solidFill>
              </a:rPr>
              <a:t>Author: </a:t>
            </a:r>
            <a:r>
              <a:rPr lang="en-US" sz="800">
                <a:solidFill>
                  <a:schemeClr val="accent6"/>
                </a:solidFill>
              </a:rPr>
              <a:t>Business Analyst; </a:t>
            </a:r>
            <a:r>
              <a:rPr b="1" lang="en-US" sz="800">
                <a:solidFill>
                  <a:schemeClr val="accent6"/>
                </a:solidFill>
              </a:rPr>
              <a:t>Key Contributor: </a:t>
            </a:r>
            <a:r>
              <a:rPr lang="en-US" sz="800">
                <a:solidFill>
                  <a:schemeClr val="accent6"/>
                </a:solidFill>
              </a:rPr>
              <a:t>Business SME, Functional expert of connecting system; </a:t>
            </a:r>
            <a:r>
              <a:rPr b="1" lang="en-US" sz="800">
                <a:solidFill>
                  <a:schemeClr val="accent6"/>
                </a:solidFill>
              </a:rPr>
              <a:t>Approver:</a:t>
            </a:r>
            <a:r>
              <a:rPr lang="en-US" sz="800">
                <a:solidFill>
                  <a:schemeClr val="accent6"/>
                </a:solidFill>
              </a:rPr>
              <a:t> Business SME/Process Owner</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b="1" lang="en-US" sz="800">
                <a:solidFill>
                  <a:schemeClr val="accent6"/>
                </a:solidFill>
              </a:rPr>
              <a:t>Recommended to have:</a:t>
            </a:r>
            <a:r>
              <a:rPr lang="en-US" sz="800">
                <a:solidFill>
                  <a:schemeClr val="accent6"/>
                </a:solidFill>
              </a:rPr>
              <a:t> Video recording of the process</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p:txBody>
      </p:sp>
      <p:pic>
        <p:nvPicPr>
          <p:cNvPr id="1751" name="Google Shape;1751;p245"/>
          <p:cNvPicPr preferRelativeResize="0"/>
          <p:nvPr/>
        </p:nvPicPr>
        <p:blipFill>
          <a:blip r:embed="rId3">
            <a:alphaModFix/>
          </a:blip>
          <a:stretch>
            <a:fillRect/>
          </a:stretch>
        </p:blipFill>
        <p:spPr>
          <a:xfrm>
            <a:off x="490729" y="1384574"/>
            <a:ext cx="503075" cy="466475"/>
          </a:xfrm>
          <a:prstGeom prst="rect">
            <a:avLst/>
          </a:prstGeom>
          <a:noFill/>
          <a:ln>
            <a:noFill/>
          </a:ln>
        </p:spPr>
      </p:pic>
      <p:sp>
        <p:nvSpPr>
          <p:cNvPr id="1752" name="Google Shape;1752;p245"/>
          <p:cNvSpPr/>
          <p:nvPr/>
        </p:nvSpPr>
        <p:spPr>
          <a:xfrm>
            <a:off x="388317" y="1975247"/>
            <a:ext cx="1387500" cy="617100"/>
          </a:xfrm>
          <a:prstGeom prst="roundRect">
            <a:avLst>
              <a:gd fmla="val 16667" name="adj"/>
            </a:avLst>
          </a:prstGeom>
          <a:solidFill>
            <a:schemeClr val="accent6"/>
          </a:solidFill>
          <a:ln>
            <a:noFill/>
          </a:ln>
        </p:spPr>
        <p:txBody>
          <a:bodyPr anchorCtr="0" anchor="ctr" bIns="34275" lIns="4114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SDD</a:t>
            </a:r>
            <a:endParaRPr sz="1100"/>
          </a:p>
        </p:txBody>
      </p:sp>
      <p:pic>
        <p:nvPicPr>
          <p:cNvPr id="1753" name="Google Shape;1753;p245"/>
          <p:cNvPicPr preferRelativeResize="0"/>
          <p:nvPr/>
        </p:nvPicPr>
        <p:blipFill>
          <a:blip r:embed="rId3">
            <a:alphaModFix/>
          </a:blip>
          <a:stretch>
            <a:fillRect/>
          </a:stretch>
        </p:blipFill>
        <p:spPr>
          <a:xfrm>
            <a:off x="490716" y="2059849"/>
            <a:ext cx="503075" cy="466475"/>
          </a:xfrm>
          <a:prstGeom prst="rect">
            <a:avLst/>
          </a:prstGeom>
          <a:noFill/>
          <a:ln>
            <a:noFill/>
          </a:ln>
        </p:spPr>
      </p:pic>
      <p:pic>
        <p:nvPicPr>
          <p:cNvPr id="1754" name="Google Shape;1754;p245"/>
          <p:cNvPicPr preferRelativeResize="0"/>
          <p:nvPr/>
        </p:nvPicPr>
        <p:blipFill>
          <a:blip r:embed="rId4">
            <a:alphaModFix/>
          </a:blip>
          <a:stretch>
            <a:fillRect/>
          </a:stretch>
        </p:blipFill>
        <p:spPr>
          <a:xfrm>
            <a:off x="132077" y="1083628"/>
            <a:ext cx="545999" cy="545999"/>
          </a:xfrm>
          <a:prstGeom prst="rect">
            <a:avLst/>
          </a:prstGeom>
          <a:noFill/>
          <a:ln>
            <a:noFill/>
          </a:ln>
        </p:spPr>
      </p:pic>
      <p:sp>
        <p:nvSpPr>
          <p:cNvPr id="1755" name="Google Shape;1755;p245"/>
          <p:cNvSpPr/>
          <p:nvPr/>
        </p:nvSpPr>
        <p:spPr>
          <a:xfrm>
            <a:off x="1823400" y="2067075"/>
            <a:ext cx="7320300" cy="54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6"/>
              </a:buClr>
              <a:buSzPts val="1400"/>
              <a:buFont typeface="Arial"/>
              <a:buNone/>
            </a:pPr>
            <a:r>
              <a:rPr b="1" lang="en-US" sz="1000">
                <a:solidFill>
                  <a:schemeClr val="accent6"/>
                </a:solidFill>
              </a:rPr>
              <a:t>Solution Design Document : </a:t>
            </a:r>
            <a:r>
              <a:rPr lang="en-US" sz="800">
                <a:solidFill>
                  <a:schemeClr val="accent6"/>
                </a:solidFill>
              </a:rPr>
              <a:t>This document contains technical requirements and the robot artefact design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b="1" lang="en-US" sz="800">
                <a:solidFill>
                  <a:schemeClr val="accent6"/>
                </a:solidFill>
              </a:rPr>
              <a:t>Author: </a:t>
            </a:r>
            <a:r>
              <a:rPr lang="en-US" sz="800">
                <a:solidFill>
                  <a:schemeClr val="accent6"/>
                </a:solidFill>
              </a:rPr>
              <a:t>RPA Developer;; </a:t>
            </a:r>
            <a:r>
              <a:rPr b="1" lang="en-US" sz="800">
                <a:solidFill>
                  <a:schemeClr val="accent6"/>
                </a:solidFill>
              </a:rPr>
              <a:t>Approver:</a:t>
            </a:r>
            <a:r>
              <a:rPr lang="en-US" sz="800">
                <a:solidFill>
                  <a:schemeClr val="accent6"/>
                </a:solidFill>
              </a:rPr>
              <a:t> Technical Lead/RPA Solution architect</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p:txBody>
      </p:sp>
      <p:pic>
        <p:nvPicPr>
          <p:cNvPr id="1756" name="Google Shape;1756;p245"/>
          <p:cNvPicPr preferRelativeResize="0"/>
          <p:nvPr/>
        </p:nvPicPr>
        <p:blipFill>
          <a:blip r:embed="rId5">
            <a:alphaModFix/>
          </a:blip>
          <a:stretch>
            <a:fillRect/>
          </a:stretch>
        </p:blipFill>
        <p:spPr>
          <a:xfrm>
            <a:off x="248974" y="2759750"/>
            <a:ext cx="540374" cy="401353"/>
          </a:xfrm>
          <a:prstGeom prst="rect">
            <a:avLst/>
          </a:prstGeom>
          <a:noFill/>
          <a:ln>
            <a:noFill/>
          </a:ln>
        </p:spPr>
      </p:pic>
      <p:pic>
        <p:nvPicPr>
          <p:cNvPr id="1757" name="Google Shape;1757;p245"/>
          <p:cNvPicPr preferRelativeResize="0"/>
          <p:nvPr/>
        </p:nvPicPr>
        <p:blipFill>
          <a:blip r:embed="rId6">
            <a:alphaModFix/>
          </a:blip>
          <a:stretch>
            <a:fillRect/>
          </a:stretch>
        </p:blipFill>
        <p:spPr>
          <a:xfrm>
            <a:off x="93603" y="2659712"/>
            <a:ext cx="428024" cy="396625"/>
          </a:xfrm>
          <a:prstGeom prst="rect">
            <a:avLst/>
          </a:prstGeom>
          <a:noFill/>
          <a:ln>
            <a:noFill/>
          </a:ln>
        </p:spPr>
      </p:pic>
      <p:pic>
        <p:nvPicPr>
          <p:cNvPr id="1758" name="Google Shape;1758;p245"/>
          <p:cNvPicPr preferRelativeResize="0"/>
          <p:nvPr/>
        </p:nvPicPr>
        <p:blipFill>
          <a:blip r:embed="rId6">
            <a:alphaModFix/>
          </a:blip>
          <a:stretch>
            <a:fillRect/>
          </a:stretch>
        </p:blipFill>
        <p:spPr>
          <a:xfrm>
            <a:off x="160353" y="2659712"/>
            <a:ext cx="428024" cy="396625"/>
          </a:xfrm>
          <a:prstGeom prst="rect">
            <a:avLst/>
          </a:prstGeom>
          <a:noFill/>
          <a:ln>
            <a:noFill/>
          </a:ln>
        </p:spPr>
      </p:pic>
      <p:sp>
        <p:nvSpPr>
          <p:cNvPr id="1759" name="Google Shape;1759;p245"/>
          <p:cNvSpPr/>
          <p:nvPr/>
        </p:nvSpPr>
        <p:spPr>
          <a:xfrm>
            <a:off x="1823400" y="2752875"/>
            <a:ext cx="7320300" cy="54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6"/>
              </a:buClr>
              <a:buSzPts val="1400"/>
              <a:buFont typeface="Arial"/>
              <a:buNone/>
            </a:pPr>
            <a:r>
              <a:rPr b="1" lang="en-US" sz="1000">
                <a:solidFill>
                  <a:schemeClr val="accent6"/>
                </a:solidFill>
              </a:rPr>
              <a:t>UAT Report: </a:t>
            </a:r>
            <a:r>
              <a:rPr lang="en-US" sz="800">
                <a:solidFill>
                  <a:schemeClr val="accent6"/>
                </a:solidFill>
              </a:rPr>
              <a:t>Formal UAT will be conducted in the Pre-Production environment. Outcome of this User Acceptance Testing will be recorded in the UAT report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b="1" lang="en-US" sz="800">
                <a:solidFill>
                  <a:schemeClr val="accent6"/>
                </a:solidFill>
              </a:rPr>
              <a:t>Author: </a:t>
            </a:r>
            <a:r>
              <a:rPr lang="en-US" sz="800">
                <a:solidFill>
                  <a:schemeClr val="accent6"/>
                </a:solidFill>
              </a:rPr>
              <a:t>Business Analyst;; UAT should be conducted by Business SME </a:t>
            </a:r>
            <a:r>
              <a:rPr b="1" lang="en-US" sz="800">
                <a:solidFill>
                  <a:schemeClr val="accent6"/>
                </a:solidFill>
              </a:rPr>
              <a:t>Approver:</a:t>
            </a:r>
            <a:r>
              <a:rPr lang="en-US" sz="800">
                <a:solidFill>
                  <a:schemeClr val="accent6"/>
                </a:solidFill>
              </a:rPr>
              <a:t> SME/Process Owner</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p:txBody>
      </p:sp>
      <p:sp>
        <p:nvSpPr>
          <p:cNvPr id="1760" name="Google Shape;1760;p245"/>
          <p:cNvSpPr/>
          <p:nvPr/>
        </p:nvSpPr>
        <p:spPr>
          <a:xfrm>
            <a:off x="388317" y="3325797"/>
            <a:ext cx="1387500" cy="617100"/>
          </a:xfrm>
          <a:prstGeom prst="roundRect">
            <a:avLst>
              <a:gd fmla="val 16667" name="adj"/>
            </a:avLst>
          </a:prstGeom>
          <a:solidFill>
            <a:schemeClr val="accent6"/>
          </a:solidFill>
          <a:ln>
            <a:noFill/>
          </a:ln>
        </p:spPr>
        <p:txBody>
          <a:bodyPr anchorCtr="0" anchor="ctr" bIns="34275" lIns="4114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OSP</a:t>
            </a:r>
            <a:endParaRPr sz="1100"/>
          </a:p>
        </p:txBody>
      </p:sp>
      <p:pic>
        <p:nvPicPr>
          <p:cNvPr id="1761" name="Google Shape;1761;p245"/>
          <p:cNvPicPr preferRelativeResize="0"/>
          <p:nvPr/>
        </p:nvPicPr>
        <p:blipFill>
          <a:blip r:embed="rId3">
            <a:alphaModFix/>
          </a:blip>
          <a:stretch>
            <a:fillRect/>
          </a:stretch>
        </p:blipFill>
        <p:spPr>
          <a:xfrm>
            <a:off x="490716" y="3410399"/>
            <a:ext cx="503075" cy="466475"/>
          </a:xfrm>
          <a:prstGeom prst="rect">
            <a:avLst/>
          </a:prstGeom>
          <a:noFill/>
          <a:ln>
            <a:noFill/>
          </a:ln>
        </p:spPr>
      </p:pic>
      <p:sp>
        <p:nvSpPr>
          <p:cNvPr id="1762" name="Google Shape;1762;p245"/>
          <p:cNvSpPr/>
          <p:nvPr/>
        </p:nvSpPr>
        <p:spPr>
          <a:xfrm>
            <a:off x="1823400" y="3362475"/>
            <a:ext cx="7320300" cy="54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6"/>
              </a:buClr>
              <a:buSzPts val="1400"/>
              <a:buFont typeface="Arial"/>
              <a:buNone/>
            </a:pPr>
            <a:r>
              <a:rPr b="1" lang="en-US" sz="1000">
                <a:solidFill>
                  <a:schemeClr val="accent6"/>
                </a:solidFill>
              </a:rPr>
              <a:t>Operational Handbook/Support Plan: </a:t>
            </a:r>
            <a:r>
              <a:rPr lang="en-US" sz="800">
                <a:solidFill>
                  <a:schemeClr val="accent6"/>
                </a:solidFill>
              </a:rPr>
              <a:t>Detailed document enlisting all the information required to operate and maintain the robot. OSP contains information regarding resolver groups who needs to be contacted during an incident, error handling procedures and support model.</a:t>
            </a:r>
            <a:r>
              <a:rPr lang="en-US" sz="1000">
                <a:solidFill>
                  <a:srgbClr val="595959"/>
                </a:solidFill>
              </a:rPr>
              <a:t>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b="1" lang="en-US" sz="800">
                <a:solidFill>
                  <a:schemeClr val="accent6"/>
                </a:solidFill>
              </a:rPr>
              <a:t>Author: </a:t>
            </a:r>
            <a:r>
              <a:rPr lang="en-US" sz="800">
                <a:solidFill>
                  <a:schemeClr val="accent6"/>
                </a:solidFill>
              </a:rPr>
              <a:t>RPA Developer; </a:t>
            </a:r>
            <a:r>
              <a:rPr b="1" lang="en-US" sz="800">
                <a:solidFill>
                  <a:schemeClr val="accent6"/>
                </a:solidFill>
              </a:rPr>
              <a:t>Approver:</a:t>
            </a:r>
            <a:r>
              <a:rPr lang="en-US" sz="800">
                <a:solidFill>
                  <a:schemeClr val="accent6"/>
                </a:solidFill>
              </a:rPr>
              <a:t> RPA Operations Lead</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p:txBody>
      </p:sp>
      <p:pic>
        <p:nvPicPr>
          <p:cNvPr id="1763" name="Google Shape;1763;p245"/>
          <p:cNvPicPr preferRelativeResize="0"/>
          <p:nvPr/>
        </p:nvPicPr>
        <p:blipFill>
          <a:blip r:embed="rId7">
            <a:alphaModFix/>
          </a:blip>
          <a:stretch>
            <a:fillRect/>
          </a:stretch>
        </p:blipFill>
        <p:spPr>
          <a:xfrm>
            <a:off x="528250" y="4107588"/>
            <a:ext cx="428026" cy="428026"/>
          </a:xfrm>
          <a:prstGeom prst="rect">
            <a:avLst/>
          </a:prstGeom>
          <a:noFill/>
          <a:ln>
            <a:noFill/>
          </a:ln>
        </p:spPr>
      </p:pic>
      <p:sp>
        <p:nvSpPr>
          <p:cNvPr id="1764" name="Google Shape;1764;p245"/>
          <p:cNvSpPr/>
          <p:nvPr/>
        </p:nvSpPr>
        <p:spPr>
          <a:xfrm>
            <a:off x="1823400" y="4048275"/>
            <a:ext cx="7320300" cy="54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6"/>
              </a:buClr>
              <a:buSzPts val="1400"/>
              <a:buFont typeface="Arial"/>
              <a:buNone/>
            </a:pPr>
            <a:r>
              <a:rPr b="1" lang="en-US" sz="1000">
                <a:solidFill>
                  <a:schemeClr val="accent6"/>
                </a:solidFill>
              </a:rPr>
              <a:t>RPA Delivery Plan </a:t>
            </a:r>
            <a:r>
              <a:rPr b="1" lang="en-US" sz="1000">
                <a:solidFill>
                  <a:srgbClr val="38761D"/>
                </a:solidFill>
              </a:rPr>
              <a:t>(Optional)</a:t>
            </a:r>
            <a:r>
              <a:rPr b="1" lang="en-US" sz="1000">
                <a:solidFill>
                  <a:schemeClr val="accent6"/>
                </a:solidFill>
              </a:rPr>
              <a:t>: </a:t>
            </a:r>
            <a:r>
              <a:rPr lang="en-US" sz="800">
                <a:solidFill>
                  <a:schemeClr val="accent6"/>
                </a:solidFill>
              </a:rPr>
              <a:t>Recommended to maintain a detailed plan during Robot Delivery Phase so track and update activities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b="1" lang="en-US" sz="800">
                <a:solidFill>
                  <a:schemeClr val="accent6"/>
                </a:solidFill>
              </a:rPr>
              <a:t>Author: </a:t>
            </a:r>
            <a:r>
              <a:rPr lang="en-US" sz="800">
                <a:solidFill>
                  <a:schemeClr val="accent6"/>
                </a:solidFill>
              </a:rPr>
              <a:t>RPA Delivery Lead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p:txBody>
      </p:sp>
      <p:pic>
        <p:nvPicPr>
          <p:cNvPr id="1765" name="Google Shape;1765;p245"/>
          <p:cNvPicPr preferRelativeResize="0"/>
          <p:nvPr/>
        </p:nvPicPr>
        <p:blipFill>
          <a:blip r:embed="rId8">
            <a:alphaModFix/>
          </a:blip>
          <a:stretch>
            <a:fillRect/>
          </a:stretch>
        </p:blipFill>
        <p:spPr>
          <a:xfrm>
            <a:off x="6175800" y="4361725"/>
            <a:ext cx="672599" cy="781775"/>
          </a:xfrm>
          <a:prstGeom prst="rect">
            <a:avLst/>
          </a:prstGeom>
          <a:noFill/>
          <a:ln>
            <a:noFill/>
          </a:ln>
        </p:spPr>
      </p:pic>
      <p:sp>
        <p:nvSpPr>
          <p:cNvPr id="1766" name="Google Shape;1766;p245"/>
          <p:cNvSpPr/>
          <p:nvPr/>
        </p:nvSpPr>
        <p:spPr>
          <a:xfrm>
            <a:off x="6848412" y="4581675"/>
            <a:ext cx="1732200" cy="34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accent6"/>
              </a:buClr>
              <a:buSzPts val="1400"/>
              <a:buFont typeface="Arial"/>
              <a:buNone/>
            </a:pPr>
            <a:r>
              <a:rPr lang="en-US" sz="800" u="sng">
                <a:solidFill>
                  <a:schemeClr val="hlink"/>
                </a:solidFill>
                <a:hlinkClick r:id="rId9"/>
              </a:rPr>
              <a:t>Link to Re-usable Templates</a:t>
            </a:r>
            <a:endParaRPr sz="800"/>
          </a:p>
        </p:txBody>
      </p:sp>
      <p:sp>
        <p:nvSpPr>
          <p:cNvPr id="1767" name="Google Shape;1767;p245"/>
          <p:cNvSpPr/>
          <p:nvPr/>
        </p:nvSpPr>
        <p:spPr>
          <a:xfrm>
            <a:off x="6054525" y="71625"/>
            <a:ext cx="2199300" cy="13095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accent6"/>
              </a:buClr>
              <a:buSzPts val="1400"/>
              <a:buFont typeface="Arial"/>
              <a:buNone/>
            </a:pPr>
            <a:r>
              <a:rPr b="1" lang="en-US" sz="800">
                <a:solidFill>
                  <a:schemeClr val="accent6"/>
                </a:solidFill>
              </a:rPr>
              <a:t>PDD, SDD, UAT Report &amp; OSP </a:t>
            </a:r>
            <a:r>
              <a:rPr lang="en-US" sz="800">
                <a:solidFill>
                  <a:schemeClr val="accent6"/>
                </a:solidFill>
              </a:rPr>
              <a:t>needs to be stored on PLV2 and should be approved by e-signature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lang="en-US" sz="800" u="sng">
                <a:solidFill>
                  <a:schemeClr val="hlink"/>
                </a:solidFill>
                <a:hlinkClick r:id="rId10"/>
              </a:rPr>
              <a:t>Link to Project Library V2 </a:t>
            </a:r>
            <a:r>
              <a:rPr lang="en-US" sz="800" u="sng">
                <a:solidFill>
                  <a:schemeClr val="hlink"/>
                </a:solidFill>
                <a:hlinkClick r:id="rId11"/>
              </a:rPr>
              <a:t> </a:t>
            </a:r>
            <a:endParaRPr sz="800">
              <a:solidFill>
                <a:srgbClr val="FF0000"/>
              </a:solidFill>
            </a:endParaRPr>
          </a:p>
          <a:p>
            <a:pPr indent="0" lvl="0" marL="0" marR="0" rtl="0" algn="l">
              <a:lnSpc>
                <a:spcPct val="100000"/>
              </a:lnSpc>
              <a:spcBef>
                <a:spcPts val="0"/>
              </a:spcBef>
              <a:spcAft>
                <a:spcPts val="0"/>
              </a:spcAft>
              <a:buClr>
                <a:schemeClr val="accent6"/>
              </a:buClr>
              <a:buSzPts val="1400"/>
              <a:buFont typeface="Arial"/>
              <a:buNone/>
            </a:pPr>
            <a:r>
              <a:rPr lang="en-US" sz="800" u="sng">
                <a:solidFill>
                  <a:schemeClr val="hlink"/>
                </a:solidFill>
                <a:hlinkClick r:id="rId12"/>
              </a:rPr>
              <a:t>How to request PLV2 Access?</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b="1"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t/>
            </a:r>
            <a:endParaRPr sz="800">
              <a:solidFill>
                <a:schemeClr val="accent6"/>
              </a:solidFill>
            </a:endParaRPr>
          </a:p>
        </p:txBody>
      </p:sp>
      <p:pic>
        <p:nvPicPr>
          <p:cNvPr id="1768" name="Google Shape;1768;p245"/>
          <p:cNvPicPr preferRelativeResize="0"/>
          <p:nvPr/>
        </p:nvPicPr>
        <p:blipFill>
          <a:blip r:embed="rId13">
            <a:alphaModFix/>
          </a:blip>
          <a:stretch>
            <a:fillRect/>
          </a:stretch>
        </p:blipFill>
        <p:spPr>
          <a:xfrm>
            <a:off x="4529725" y="49425"/>
            <a:ext cx="1560966" cy="582450"/>
          </a:xfrm>
          <a:prstGeom prst="rect">
            <a:avLst/>
          </a:prstGeom>
          <a:noFill/>
          <a:ln>
            <a:noFill/>
          </a:ln>
        </p:spPr>
      </p:pic>
      <p:sp>
        <p:nvSpPr>
          <p:cNvPr id="1769" name="Google Shape;1769;p245"/>
          <p:cNvSpPr/>
          <p:nvPr/>
        </p:nvSpPr>
        <p:spPr>
          <a:xfrm>
            <a:off x="388350" y="4797650"/>
            <a:ext cx="2761200" cy="24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6"/>
              </a:buClr>
              <a:buSzPts val="1400"/>
              <a:buFont typeface="Arial"/>
              <a:buNone/>
            </a:pPr>
            <a:r>
              <a:rPr i="1" lang="en-US" sz="900">
                <a:solidFill>
                  <a:schemeClr val="accent6"/>
                </a:solidFill>
              </a:rPr>
              <a:t>You could also follow Roche PMM</a:t>
            </a:r>
            <a:endParaRPr i="1" sz="900">
              <a:solidFill>
                <a:schemeClr val="accent6"/>
              </a:solidFill>
            </a:endParaRPr>
          </a:p>
        </p:txBody>
      </p:sp>
      <p:sp>
        <p:nvSpPr>
          <p:cNvPr id="1770" name="Google Shape;1770;p245"/>
          <p:cNvSpPr/>
          <p:nvPr/>
        </p:nvSpPr>
        <p:spPr>
          <a:xfrm>
            <a:off x="3427450" y="4505475"/>
            <a:ext cx="2199300" cy="4665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accent6"/>
              </a:buClr>
              <a:buSzPts val="1400"/>
              <a:buFont typeface="Arial"/>
              <a:buNone/>
            </a:pPr>
            <a:r>
              <a:t/>
            </a:r>
            <a:endParaRPr b="1"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b="1" lang="en-US" sz="800">
                <a:solidFill>
                  <a:schemeClr val="accent6"/>
                </a:solidFill>
              </a:rPr>
              <a:t>Contact for advice: </a:t>
            </a:r>
            <a:endParaRPr b="1"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lang="en-US" sz="800">
                <a:solidFill>
                  <a:schemeClr val="accent6"/>
                </a:solidFill>
              </a:rPr>
              <a:t>Winfried Hann (Fin/Proc)</a:t>
            </a:r>
            <a:endParaRPr sz="800">
              <a:solidFill>
                <a:schemeClr val="accent6"/>
              </a:solidFill>
            </a:endParaRPr>
          </a:p>
          <a:p>
            <a:pPr indent="0" lvl="0" marL="0" marR="0" rtl="0" algn="l">
              <a:lnSpc>
                <a:spcPct val="100000"/>
              </a:lnSpc>
              <a:spcBef>
                <a:spcPts val="0"/>
              </a:spcBef>
              <a:spcAft>
                <a:spcPts val="0"/>
              </a:spcAft>
              <a:buClr>
                <a:schemeClr val="accent6"/>
              </a:buClr>
              <a:buSzPts val="1400"/>
              <a:buFont typeface="Arial"/>
              <a:buNone/>
            </a:pPr>
            <a:r>
              <a:rPr lang="en-US" sz="800">
                <a:solidFill>
                  <a:schemeClr val="accent6"/>
                </a:solidFill>
              </a:rPr>
              <a:t>Chase Channel (non-Finance/Procurement)</a:t>
            </a:r>
            <a:endParaRPr sz="800">
              <a:solidFill>
                <a:schemeClr val="accent6"/>
              </a:solidFill>
            </a:endParaRPr>
          </a:p>
        </p:txBody>
      </p:sp>
      <p:sp>
        <p:nvSpPr>
          <p:cNvPr id="1771" name="Google Shape;1771;p245"/>
          <p:cNvSpPr txBox="1"/>
          <p:nvPr/>
        </p:nvSpPr>
        <p:spPr>
          <a:xfrm>
            <a:off x="388325" y="668975"/>
            <a:ext cx="55068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Though not required at this time, use of the following templates are</a:t>
            </a:r>
            <a:r>
              <a:rPr b="1" lang="en-US" sz="1000"/>
              <a:t> </a:t>
            </a:r>
            <a:r>
              <a:rPr b="1" lang="en-US" sz="1000" u="sng"/>
              <a:t>strongly recommended</a:t>
            </a:r>
            <a:r>
              <a:rPr lang="en-US" sz="1000"/>
              <a:t> to ensure a successful implementation and hand support handover of your automation!</a:t>
            </a: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5" name="Shape 1775"/>
        <p:cNvGrpSpPr/>
        <p:nvPr/>
      </p:nvGrpSpPr>
      <p:grpSpPr>
        <a:xfrm>
          <a:off x="0" y="0"/>
          <a:ext cx="0" cy="0"/>
          <a:chOff x="0" y="0"/>
          <a:chExt cx="0" cy="0"/>
        </a:xfrm>
      </p:grpSpPr>
      <p:sp>
        <p:nvSpPr>
          <p:cNvPr id="1776" name="Google Shape;1776;p246"/>
          <p:cNvSpPr txBox="1"/>
          <p:nvPr>
            <p:ph type="title"/>
          </p:nvPr>
        </p:nvSpPr>
        <p:spPr>
          <a:xfrm>
            <a:off x="384450" y="339325"/>
            <a:ext cx="7713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Deliver: Step 3 of 5 - System Acceptance Testing (SAT)</a:t>
            </a:r>
            <a:endParaRPr/>
          </a:p>
        </p:txBody>
      </p:sp>
      <p:sp>
        <p:nvSpPr>
          <p:cNvPr id="1777" name="Google Shape;1777;p246"/>
          <p:cNvSpPr txBox="1"/>
          <p:nvPr>
            <p:ph idx="1" type="body"/>
          </p:nvPr>
        </p:nvSpPr>
        <p:spPr>
          <a:xfrm>
            <a:off x="397120" y="1050131"/>
            <a:ext cx="41061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A. Document functional specifications</a:t>
            </a:r>
            <a:endParaRPr b="1" sz="1200"/>
          </a:p>
          <a:p>
            <a:pPr indent="0" lvl="0" marL="0" rtl="0" algn="l">
              <a:spcBef>
                <a:spcPts val="0"/>
              </a:spcBef>
              <a:spcAft>
                <a:spcPts val="0"/>
              </a:spcAft>
              <a:buNone/>
            </a:pPr>
            <a:r>
              <a:rPr b="1" lang="en-US" sz="1200"/>
              <a:t>Who: Lead Developer</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To ensure that your automation can be adequately supported,  understood, and maintained. Functional specifications must be documented and delivered by the development team prior to any deployment on the test, pre-prod, or prod environment.</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778" name="Google Shape;1778;p246"/>
          <p:cNvSpPr txBox="1"/>
          <p:nvPr>
            <p:ph idx="2" type="body"/>
          </p:nvPr>
        </p:nvSpPr>
        <p:spPr>
          <a:xfrm>
            <a:off x="4643804" y="1050131"/>
            <a:ext cx="41076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b="1" lang="en-US" sz="1200">
                <a:solidFill>
                  <a:schemeClr val="dk1"/>
                </a:solidFill>
              </a:rPr>
              <a:t>B. Gain finance approval for service charge-backs</a:t>
            </a:r>
            <a:endParaRPr b="1" sz="1200">
              <a:solidFill>
                <a:schemeClr val="dk1"/>
              </a:solidFill>
            </a:endParaRPr>
          </a:p>
          <a:p>
            <a:pPr indent="0" lvl="0" marL="0" rtl="0" algn="l">
              <a:spcBef>
                <a:spcPts val="0"/>
              </a:spcBef>
              <a:spcAft>
                <a:spcPts val="0"/>
              </a:spcAft>
              <a:buNone/>
            </a:pPr>
            <a:r>
              <a:rPr b="1" lang="en-US" sz="1200">
                <a:solidFill>
                  <a:schemeClr val="dk1"/>
                </a:solidFill>
              </a:rPr>
              <a:t>Who: Process Owner</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en-US" sz="1200">
                <a:solidFill>
                  <a:schemeClr val="dk1"/>
                </a:solidFill>
              </a:rPr>
              <a:t>The process owner is responsible for understanding the costs of the platform (licensing and support fees), and gaining any necessary financial approvals through their local process to authorize chargebacks.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Additionally, the process owner must provide the most appropriate cost element for IT charging from the pre-approved list of </a:t>
            </a:r>
            <a:r>
              <a:rPr lang="en-US" sz="1200" u="sng">
                <a:solidFill>
                  <a:schemeClr val="hlink"/>
                </a:solidFill>
                <a:hlinkClick/>
              </a:rPr>
              <a:t>IT chargeable elements</a:t>
            </a:r>
            <a:r>
              <a:rPr lang="en-US"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For more details on platform costs and charge-back model refer to the </a:t>
            </a:r>
            <a:r>
              <a:rPr lang="en-US" sz="1200" u="sng">
                <a:solidFill>
                  <a:schemeClr val="hlink"/>
                </a:solidFill>
                <a:hlinkClick/>
              </a:rPr>
              <a:t>charge-back mechanism</a:t>
            </a:r>
            <a:r>
              <a:rPr lang="en-US" sz="1200">
                <a:solidFill>
                  <a:schemeClr val="dk1"/>
                </a:solidFill>
              </a:rPr>
              <a:t>.</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1275"/>
              </a:spcBef>
              <a:spcAft>
                <a:spcPts val="0"/>
              </a:spcAft>
              <a:buNone/>
            </a:pPr>
            <a:r>
              <a:t/>
            </a:r>
            <a:endParaRPr/>
          </a:p>
        </p:txBody>
      </p:sp>
      <p:sp>
        <p:nvSpPr>
          <p:cNvPr id="1779" name="Google Shape;1779;p246"/>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80" name="Google Shape;1780;p246"/>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SAT </a:t>
            </a:r>
            <a:r>
              <a:rPr lang="en-US"/>
              <a:t>prerequisites</a:t>
            </a:r>
            <a:endParaRPr/>
          </a:p>
        </p:txBody>
      </p:sp>
      <p:pic>
        <p:nvPicPr>
          <p:cNvPr id="1781" name="Google Shape;1781;p246"/>
          <p:cNvPicPr preferRelativeResize="0"/>
          <p:nvPr/>
        </p:nvPicPr>
        <p:blipFill>
          <a:blip r:embed="rId3">
            <a:alphaModFix/>
          </a:blip>
          <a:stretch>
            <a:fillRect/>
          </a:stretch>
        </p:blipFill>
        <p:spPr>
          <a:xfrm>
            <a:off x="6838400" y="4067006"/>
            <a:ext cx="1921751" cy="820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5" name="Shape 1785"/>
        <p:cNvGrpSpPr/>
        <p:nvPr/>
      </p:nvGrpSpPr>
      <p:grpSpPr>
        <a:xfrm>
          <a:off x="0" y="0"/>
          <a:ext cx="0" cy="0"/>
          <a:chOff x="0" y="0"/>
          <a:chExt cx="0" cy="0"/>
        </a:xfrm>
      </p:grpSpPr>
      <p:sp>
        <p:nvSpPr>
          <p:cNvPr id="1786" name="Google Shape;1786;p247"/>
          <p:cNvSpPr txBox="1"/>
          <p:nvPr>
            <p:ph idx="1" type="body"/>
          </p:nvPr>
        </p:nvSpPr>
        <p:spPr>
          <a:xfrm>
            <a:off x="397120" y="1354931"/>
            <a:ext cx="41061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C</a:t>
            </a:r>
            <a:r>
              <a:rPr b="1" lang="en-US" sz="1200"/>
              <a:t>. Choose an </a:t>
            </a:r>
            <a:r>
              <a:rPr b="1" lang="en-US" sz="1200"/>
              <a:t>Application </a:t>
            </a:r>
            <a:r>
              <a:rPr b="1" lang="en-US" sz="1200"/>
              <a:t>Support Partner</a:t>
            </a:r>
            <a:endParaRPr b="1" sz="1200"/>
          </a:p>
          <a:p>
            <a:pPr indent="0" lvl="0" marL="0" rtl="0" algn="l">
              <a:spcBef>
                <a:spcPts val="0"/>
              </a:spcBef>
              <a:spcAft>
                <a:spcPts val="0"/>
              </a:spcAft>
              <a:buNone/>
            </a:pPr>
            <a:r>
              <a:rPr b="1" lang="en-US" sz="1200"/>
              <a:t>Who: Application Owner</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Before your first deployment onto the global platform you must choose your </a:t>
            </a:r>
            <a:r>
              <a:rPr lang="en-US" sz="1100" u="sng">
                <a:solidFill>
                  <a:schemeClr val="hlink"/>
                </a:solidFill>
                <a:hlinkClick action="ppaction://hlinksldjump" r:id="rId3"/>
              </a:rPr>
              <a:t>application support partner</a:t>
            </a:r>
            <a:r>
              <a:rPr lang="en-US" sz="1100"/>
              <a:t> and agree on a support plan with them.</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Each automation and process is unique. Depending on your needs and budget, you may choose either your local business-facing IT organization, the </a:t>
            </a:r>
            <a:r>
              <a:rPr lang="en-US" sz="1100" u="sng">
                <a:solidFill>
                  <a:schemeClr val="hlink"/>
                </a:solidFill>
                <a:hlinkClick/>
              </a:rPr>
              <a:t>global Workplace Automation application support service</a:t>
            </a:r>
            <a:r>
              <a:rPr lang="en-US" sz="1100"/>
              <a:t>, or an external partner of your choosing.</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Regardless of who you choose, this information must be captured to insure that incidents and change requests can be routed appropriately after go-live.</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787" name="Google Shape;1787;p247"/>
          <p:cNvSpPr txBox="1"/>
          <p:nvPr>
            <p:ph idx="2" type="body"/>
          </p:nvPr>
        </p:nvSpPr>
        <p:spPr>
          <a:xfrm>
            <a:off x="4643804" y="1354931"/>
            <a:ext cx="41076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b="1" lang="en-US" sz="1200">
                <a:solidFill>
                  <a:schemeClr val="dk1"/>
                </a:solidFill>
              </a:rPr>
              <a:t>D</a:t>
            </a:r>
            <a:r>
              <a:rPr b="1" lang="en-US" sz="1200">
                <a:solidFill>
                  <a:schemeClr val="dk1"/>
                </a:solidFill>
              </a:rPr>
              <a:t>. Provide list of required client apps and interfaced systems</a:t>
            </a:r>
            <a:endParaRPr b="1" sz="1200">
              <a:solidFill>
                <a:schemeClr val="dk1"/>
              </a:solidFill>
            </a:endParaRPr>
          </a:p>
          <a:p>
            <a:pPr indent="0" lvl="0" marL="0" rtl="0" algn="l">
              <a:spcBef>
                <a:spcPts val="0"/>
              </a:spcBef>
              <a:spcAft>
                <a:spcPts val="0"/>
              </a:spcAft>
              <a:buNone/>
            </a:pPr>
            <a:r>
              <a:rPr b="1" lang="en-US" sz="1200">
                <a:solidFill>
                  <a:schemeClr val="dk1"/>
                </a:solidFill>
              </a:rPr>
              <a:t>Who: Lead Developer</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en-US" sz="1200">
                <a:solidFill>
                  <a:schemeClr val="dk1"/>
                </a:solidFill>
              </a:rPr>
              <a:t>To ensure that the platform team can accurately track and configure your test, pre-prod, and prod environments we will need a list of your robot’s dependencies, including: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US" sz="1200" u="sng">
                <a:solidFill>
                  <a:schemeClr val="dk1"/>
                </a:solidFill>
              </a:rPr>
              <a:t>Client Applications</a:t>
            </a:r>
            <a:r>
              <a:rPr lang="en-US" sz="1200">
                <a:solidFill>
                  <a:schemeClr val="dk1"/>
                </a:solidFill>
              </a:rPr>
              <a:t> - List of applications that must be installed on the robot’s client device (laptop for attended robots, server for unattended robots) to support the robot’s automation.</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US" sz="1200" u="sng">
                <a:solidFill>
                  <a:schemeClr val="dk1"/>
                </a:solidFill>
              </a:rPr>
              <a:t>Interfaced Systems</a:t>
            </a:r>
            <a:r>
              <a:rPr lang="en-US" sz="1200">
                <a:solidFill>
                  <a:schemeClr val="dk1"/>
                </a:solidFill>
              </a:rPr>
              <a:t> - List of remote systems that the robot will interact with, e.g., ERP, Document Management, HR, external websites, etc.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 </a:t>
            </a:r>
            <a:endParaRPr b="1" sz="1200">
              <a:solidFill>
                <a:schemeClr val="dk1"/>
              </a:solidFill>
            </a:endParaRPr>
          </a:p>
          <a:p>
            <a:pPr indent="0" lvl="0" marL="0" rtl="0" algn="l">
              <a:spcBef>
                <a:spcPts val="1275"/>
              </a:spcBef>
              <a:spcAft>
                <a:spcPts val="0"/>
              </a:spcAft>
              <a:buNone/>
            </a:pPr>
            <a:r>
              <a:t/>
            </a:r>
            <a:endParaRPr/>
          </a:p>
        </p:txBody>
      </p:sp>
      <p:sp>
        <p:nvSpPr>
          <p:cNvPr id="1788" name="Google Shape;1788;p247"/>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89" name="Google Shape;1789;p247"/>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SAT prerequisites cont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3" name="Shape 1793"/>
        <p:cNvGrpSpPr/>
        <p:nvPr/>
      </p:nvGrpSpPr>
      <p:grpSpPr>
        <a:xfrm>
          <a:off x="0" y="0"/>
          <a:ext cx="0" cy="0"/>
          <a:chOff x="0" y="0"/>
          <a:chExt cx="0" cy="0"/>
        </a:xfrm>
      </p:grpSpPr>
      <p:sp>
        <p:nvSpPr>
          <p:cNvPr id="1794" name="Google Shape;1794;p248"/>
          <p:cNvSpPr txBox="1"/>
          <p:nvPr>
            <p:ph idx="1" type="body"/>
          </p:nvPr>
        </p:nvSpPr>
        <p:spPr>
          <a:xfrm>
            <a:off x="397120" y="1354931"/>
            <a:ext cx="41061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E</a:t>
            </a:r>
            <a:r>
              <a:rPr b="1" lang="en-US" sz="1200"/>
              <a:t>. Identify robot licensing needs</a:t>
            </a:r>
            <a:endParaRPr b="1" sz="1200"/>
          </a:p>
          <a:p>
            <a:pPr indent="0" lvl="0" marL="0" rtl="0" algn="l">
              <a:spcBef>
                <a:spcPts val="0"/>
              </a:spcBef>
              <a:spcAft>
                <a:spcPts val="0"/>
              </a:spcAft>
              <a:buNone/>
            </a:pPr>
            <a:r>
              <a:rPr b="1" lang="en-US" sz="1200"/>
              <a:t>Who: Lead developer and Application Owner</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Finally, at this time you must agree on the number and types of robots that you will need to run your automation at go-live, e.g., 2 unattended robots and 3 attended robots.</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The platform team purchases licenses in bulk, so it is important to get an accurate count of your planned robots at this time to avoid any project delays due to procurement of additional licenses.</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795" name="Google Shape;1795;p248"/>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96" name="Google Shape;1796;p248"/>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SAT prerequisites cont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86"/>
          <p:cNvSpPr/>
          <p:nvPr/>
        </p:nvSpPr>
        <p:spPr>
          <a:xfrm>
            <a:off x="0" y="1871900"/>
            <a:ext cx="9144000" cy="3271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85" name="Google Shape;985;p186"/>
          <p:cNvSpPr/>
          <p:nvPr/>
        </p:nvSpPr>
        <p:spPr>
          <a:xfrm>
            <a:off x="3036800" y="2109063"/>
            <a:ext cx="1635300" cy="531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Roboto"/>
                <a:ea typeface="Roboto"/>
                <a:cs typeface="Roboto"/>
                <a:sym typeface="Roboto"/>
              </a:rPr>
              <a:t>Read word file, validate it</a:t>
            </a:r>
            <a:endParaRPr i="0" sz="800" u="none" cap="none" strike="noStrike">
              <a:solidFill>
                <a:schemeClr val="lt1"/>
              </a:solidFill>
              <a:latin typeface="Roboto"/>
              <a:ea typeface="Roboto"/>
              <a:cs typeface="Roboto"/>
              <a:sym typeface="Roboto"/>
            </a:endParaRPr>
          </a:p>
        </p:txBody>
      </p:sp>
      <p:sp>
        <p:nvSpPr>
          <p:cNvPr id="986" name="Google Shape;986;p186"/>
          <p:cNvSpPr txBox="1"/>
          <p:nvPr/>
        </p:nvSpPr>
        <p:spPr>
          <a:xfrm>
            <a:off x="2195400" y="4568550"/>
            <a:ext cx="627900" cy="1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no</a:t>
            </a:r>
            <a:endParaRPr sz="800">
              <a:solidFill>
                <a:schemeClr val="dk1"/>
              </a:solidFill>
              <a:latin typeface="Calibri"/>
              <a:ea typeface="Calibri"/>
              <a:cs typeface="Calibri"/>
              <a:sym typeface="Calibri"/>
            </a:endParaRPr>
          </a:p>
        </p:txBody>
      </p:sp>
      <p:sp>
        <p:nvSpPr>
          <p:cNvPr id="987" name="Google Shape;987;p186"/>
          <p:cNvSpPr/>
          <p:nvPr/>
        </p:nvSpPr>
        <p:spPr>
          <a:xfrm>
            <a:off x="777305" y="3024050"/>
            <a:ext cx="1635300" cy="531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Roboto"/>
                <a:ea typeface="Roboto"/>
                <a:cs typeface="Roboto"/>
                <a:sym typeface="Roboto"/>
              </a:rPr>
              <a:t>Open new email and read attachment</a:t>
            </a:r>
            <a:endParaRPr sz="800">
              <a:solidFill>
                <a:schemeClr val="lt1"/>
              </a:solidFill>
              <a:latin typeface="Roboto"/>
              <a:ea typeface="Roboto"/>
              <a:cs typeface="Roboto"/>
              <a:sym typeface="Roboto"/>
            </a:endParaRPr>
          </a:p>
        </p:txBody>
      </p:sp>
      <p:sp>
        <p:nvSpPr>
          <p:cNvPr id="988" name="Google Shape;988;p186"/>
          <p:cNvSpPr/>
          <p:nvPr/>
        </p:nvSpPr>
        <p:spPr>
          <a:xfrm>
            <a:off x="3046699" y="3369500"/>
            <a:ext cx="1615500" cy="531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Roboto"/>
                <a:ea typeface="Roboto"/>
                <a:cs typeface="Roboto"/>
                <a:sym typeface="Roboto"/>
              </a:rPr>
              <a:t>Log in to the web application and create an event based on data in word file</a:t>
            </a:r>
            <a:endParaRPr sz="800">
              <a:solidFill>
                <a:schemeClr val="lt1"/>
              </a:solidFill>
              <a:latin typeface="Roboto"/>
              <a:ea typeface="Roboto"/>
              <a:cs typeface="Roboto"/>
              <a:sym typeface="Roboto"/>
            </a:endParaRPr>
          </a:p>
        </p:txBody>
      </p:sp>
      <p:sp>
        <p:nvSpPr>
          <p:cNvPr id="989" name="Google Shape;989;p186"/>
          <p:cNvSpPr/>
          <p:nvPr/>
        </p:nvSpPr>
        <p:spPr>
          <a:xfrm>
            <a:off x="777300" y="255750"/>
            <a:ext cx="1635300" cy="531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Roboto"/>
                <a:ea typeface="Roboto"/>
                <a:cs typeface="Roboto"/>
                <a:sym typeface="Roboto"/>
              </a:rPr>
              <a:t>Prepare word file with data</a:t>
            </a:r>
            <a:endParaRPr sz="800">
              <a:solidFill>
                <a:schemeClr val="lt1"/>
              </a:solidFill>
              <a:latin typeface="Roboto"/>
              <a:ea typeface="Roboto"/>
              <a:cs typeface="Roboto"/>
              <a:sym typeface="Roboto"/>
            </a:endParaRPr>
          </a:p>
        </p:txBody>
      </p:sp>
      <p:sp>
        <p:nvSpPr>
          <p:cNvPr id="990" name="Google Shape;990;p186"/>
          <p:cNvSpPr/>
          <p:nvPr/>
        </p:nvSpPr>
        <p:spPr>
          <a:xfrm>
            <a:off x="776475" y="2117061"/>
            <a:ext cx="1635300" cy="531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Roboto"/>
                <a:ea typeface="Roboto"/>
                <a:cs typeface="Roboto"/>
                <a:sym typeface="Roboto"/>
              </a:rPr>
              <a:t>Monitor mailbox</a:t>
            </a:r>
            <a:endParaRPr sz="800">
              <a:solidFill>
                <a:schemeClr val="lt1"/>
              </a:solidFill>
              <a:latin typeface="Roboto"/>
              <a:ea typeface="Roboto"/>
              <a:cs typeface="Roboto"/>
              <a:sym typeface="Roboto"/>
            </a:endParaRPr>
          </a:p>
        </p:txBody>
      </p:sp>
      <p:sp>
        <p:nvSpPr>
          <p:cNvPr id="991" name="Google Shape;991;p186"/>
          <p:cNvSpPr/>
          <p:nvPr/>
        </p:nvSpPr>
        <p:spPr>
          <a:xfrm>
            <a:off x="888138" y="3714925"/>
            <a:ext cx="1413600" cy="753600"/>
          </a:xfrm>
          <a:prstGeom prst="diamond">
            <a:avLst/>
          </a:prstGeom>
          <a:solidFill>
            <a:srgbClr val="CCCCCC"/>
          </a:solidFill>
          <a:ln cap="flat" cmpd="sng" w="9525">
            <a:solidFill>
              <a:srgbClr val="CCCCCC"/>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Roboto"/>
                <a:ea typeface="Roboto"/>
                <a:cs typeface="Roboto"/>
                <a:sym typeface="Roboto"/>
              </a:rPr>
              <a:t>Is there an attachment correct?</a:t>
            </a:r>
            <a:endParaRPr sz="700">
              <a:solidFill>
                <a:schemeClr val="dk1"/>
              </a:solidFill>
              <a:latin typeface="Roboto"/>
              <a:ea typeface="Roboto"/>
              <a:cs typeface="Roboto"/>
              <a:sym typeface="Roboto"/>
            </a:endParaRPr>
          </a:p>
        </p:txBody>
      </p:sp>
      <p:sp>
        <p:nvSpPr>
          <p:cNvPr id="992" name="Google Shape;992;p186"/>
          <p:cNvSpPr/>
          <p:nvPr/>
        </p:nvSpPr>
        <p:spPr>
          <a:xfrm>
            <a:off x="3036804" y="4468513"/>
            <a:ext cx="1635300" cy="627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Roboto"/>
                <a:ea typeface="Roboto"/>
                <a:cs typeface="Roboto"/>
                <a:sym typeface="Roboto"/>
              </a:rPr>
              <a:t>Send response informing that there is an incorrect attachment</a:t>
            </a:r>
            <a:endParaRPr sz="800">
              <a:solidFill>
                <a:schemeClr val="lt1"/>
              </a:solidFill>
              <a:latin typeface="Roboto"/>
              <a:ea typeface="Roboto"/>
              <a:cs typeface="Roboto"/>
              <a:sym typeface="Roboto"/>
            </a:endParaRPr>
          </a:p>
        </p:txBody>
      </p:sp>
      <p:sp>
        <p:nvSpPr>
          <p:cNvPr id="993" name="Google Shape;993;p186"/>
          <p:cNvSpPr txBox="1"/>
          <p:nvPr/>
        </p:nvSpPr>
        <p:spPr>
          <a:xfrm>
            <a:off x="2340908" y="3824245"/>
            <a:ext cx="482400" cy="1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yes</a:t>
            </a:r>
            <a:endParaRPr sz="800">
              <a:solidFill>
                <a:schemeClr val="dk1"/>
              </a:solidFill>
              <a:latin typeface="Calibri"/>
              <a:ea typeface="Calibri"/>
              <a:cs typeface="Calibri"/>
              <a:sym typeface="Calibri"/>
            </a:endParaRPr>
          </a:p>
        </p:txBody>
      </p:sp>
      <p:sp>
        <p:nvSpPr>
          <p:cNvPr id="994" name="Google Shape;994;p186"/>
          <p:cNvSpPr/>
          <p:nvPr/>
        </p:nvSpPr>
        <p:spPr>
          <a:xfrm>
            <a:off x="7376348" y="2337251"/>
            <a:ext cx="1622100" cy="531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Roboto"/>
                <a:ea typeface="Roboto"/>
                <a:cs typeface="Roboto"/>
                <a:sym typeface="Roboto"/>
              </a:rPr>
              <a:t>Prepare screenshot with error</a:t>
            </a:r>
            <a:endParaRPr sz="800">
              <a:solidFill>
                <a:schemeClr val="lt1"/>
              </a:solidFill>
              <a:latin typeface="Roboto"/>
              <a:ea typeface="Roboto"/>
              <a:cs typeface="Roboto"/>
              <a:sym typeface="Roboto"/>
            </a:endParaRPr>
          </a:p>
        </p:txBody>
      </p:sp>
      <p:sp>
        <p:nvSpPr>
          <p:cNvPr id="995" name="Google Shape;995;p186"/>
          <p:cNvSpPr/>
          <p:nvPr/>
        </p:nvSpPr>
        <p:spPr>
          <a:xfrm>
            <a:off x="166750" y="2474275"/>
            <a:ext cx="627900" cy="329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latin typeface="Roboto"/>
                <a:ea typeface="Roboto"/>
                <a:cs typeface="Roboto"/>
                <a:sym typeface="Roboto"/>
              </a:rPr>
              <a:t>Roche mailbox</a:t>
            </a:r>
            <a:endParaRPr sz="700">
              <a:latin typeface="Roboto"/>
              <a:ea typeface="Roboto"/>
              <a:cs typeface="Roboto"/>
              <a:sym typeface="Roboto"/>
            </a:endParaRPr>
          </a:p>
        </p:txBody>
      </p:sp>
      <p:sp>
        <p:nvSpPr>
          <p:cNvPr id="996" name="Google Shape;996;p186"/>
          <p:cNvSpPr/>
          <p:nvPr/>
        </p:nvSpPr>
        <p:spPr>
          <a:xfrm>
            <a:off x="260250" y="3411575"/>
            <a:ext cx="627900" cy="329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latin typeface="Roboto"/>
                <a:ea typeface="Roboto"/>
                <a:cs typeface="Roboto"/>
                <a:sym typeface="Roboto"/>
              </a:rPr>
              <a:t>MS Word</a:t>
            </a:r>
            <a:endParaRPr sz="700">
              <a:latin typeface="Roboto"/>
              <a:ea typeface="Roboto"/>
              <a:cs typeface="Roboto"/>
              <a:sym typeface="Roboto"/>
            </a:endParaRPr>
          </a:p>
        </p:txBody>
      </p:sp>
      <p:cxnSp>
        <p:nvCxnSpPr>
          <p:cNvPr id="997" name="Google Shape;997;p186"/>
          <p:cNvCxnSpPr>
            <a:stCxn id="989" idx="2"/>
            <a:endCxn id="990" idx="0"/>
          </p:cNvCxnSpPr>
          <p:nvPr/>
        </p:nvCxnSpPr>
        <p:spPr>
          <a:xfrm flipH="1">
            <a:off x="1594050" y="787650"/>
            <a:ext cx="900" cy="1329300"/>
          </a:xfrm>
          <a:prstGeom prst="straightConnector1">
            <a:avLst/>
          </a:prstGeom>
          <a:noFill/>
          <a:ln cap="flat" cmpd="sng" w="9525">
            <a:solidFill>
              <a:schemeClr val="dk2"/>
            </a:solidFill>
            <a:prstDash val="solid"/>
            <a:round/>
            <a:headEnd len="med" w="med" type="none"/>
            <a:tailEnd len="med" w="med" type="triangle"/>
          </a:ln>
        </p:spPr>
      </p:cxnSp>
      <p:sp>
        <p:nvSpPr>
          <p:cNvPr id="998" name="Google Shape;998;p186"/>
          <p:cNvSpPr/>
          <p:nvPr/>
        </p:nvSpPr>
        <p:spPr>
          <a:xfrm>
            <a:off x="1273159" y="1009425"/>
            <a:ext cx="627900" cy="32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latin typeface="Roboto"/>
                <a:ea typeface="Roboto"/>
                <a:cs typeface="Roboto"/>
                <a:sym typeface="Roboto"/>
              </a:rPr>
              <a:t>E-mail</a:t>
            </a:r>
            <a:endParaRPr sz="700">
              <a:latin typeface="Roboto"/>
              <a:ea typeface="Roboto"/>
              <a:cs typeface="Roboto"/>
              <a:sym typeface="Roboto"/>
            </a:endParaRPr>
          </a:p>
        </p:txBody>
      </p:sp>
      <p:cxnSp>
        <p:nvCxnSpPr>
          <p:cNvPr id="999" name="Google Shape;999;p186"/>
          <p:cNvCxnSpPr>
            <a:stCxn id="990" idx="2"/>
            <a:endCxn id="987" idx="0"/>
          </p:cNvCxnSpPr>
          <p:nvPr/>
        </p:nvCxnSpPr>
        <p:spPr>
          <a:xfrm>
            <a:off x="1594125" y="2648961"/>
            <a:ext cx="900" cy="375000"/>
          </a:xfrm>
          <a:prstGeom prst="straightConnector1">
            <a:avLst/>
          </a:prstGeom>
          <a:noFill/>
          <a:ln cap="flat" cmpd="sng" w="9525">
            <a:solidFill>
              <a:schemeClr val="dk2"/>
            </a:solidFill>
            <a:prstDash val="solid"/>
            <a:round/>
            <a:headEnd len="med" w="med" type="none"/>
            <a:tailEnd len="med" w="med" type="triangle"/>
          </a:ln>
        </p:spPr>
      </p:cxnSp>
      <p:cxnSp>
        <p:nvCxnSpPr>
          <p:cNvPr id="1000" name="Google Shape;1000;p186"/>
          <p:cNvCxnSpPr>
            <a:stCxn id="987" idx="2"/>
            <a:endCxn id="991" idx="0"/>
          </p:cNvCxnSpPr>
          <p:nvPr/>
        </p:nvCxnSpPr>
        <p:spPr>
          <a:xfrm>
            <a:off x="1594955" y="3555950"/>
            <a:ext cx="0" cy="159000"/>
          </a:xfrm>
          <a:prstGeom prst="straightConnector1">
            <a:avLst/>
          </a:prstGeom>
          <a:noFill/>
          <a:ln cap="flat" cmpd="sng" w="9525">
            <a:solidFill>
              <a:schemeClr val="dk2"/>
            </a:solidFill>
            <a:prstDash val="solid"/>
            <a:round/>
            <a:headEnd len="med" w="med" type="none"/>
            <a:tailEnd len="med" w="med" type="triangle"/>
          </a:ln>
        </p:spPr>
      </p:cxnSp>
      <p:cxnSp>
        <p:nvCxnSpPr>
          <p:cNvPr id="1001" name="Google Shape;1001;p186"/>
          <p:cNvCxnSpPr>
            <a:stCxn id="991" idx="3"/>
            <a:endCxn id="985" idx="1"/>
          </p:cNvCxnSpPr>
          <p:nvPr/>
        </p:nvCxnSpPr>
        <p:spPr>
          <a:xfrm flipH="1" rot="10800000">
            <a:off x="2301738" y="2375125"/>
            <a:ext cx="735000" cy="1716600"/>
          </a:xfrm>
          <a:prstGeom prst="bentConnector3">
            <a:avLst>
              <a:gd fmla="val 50004" name="adj1"/>
            </a:avLst>
          </a:prstGeom>
          <a:noFill/>
          <a:ln cap="flat" cmpd="sng" w="9525">
            <a:solidFill>
              <a:schemeClr val="dk2"/>
            </a:solidFill>
            <a:prstDash val="solid"/>
            <a:round/>
            <a:headEnd len="med" w="med" type="none"/>
            <a:tailEnd len="med" w="med" type="triangle"/>
          </a:ln>
        </p:spPr>
      </p:cxnSp>
      <p:cxnSp>
        <p:nvCxnSpPr>
          <p:cNvPr id="1002" name="Google Shape;1002;p186"/>
          <p:cNvCxnSpPr>
            <a:stCxn id="991" idx="2"/>
            <a:endCxn id="992" idx="1"/>
          </p:cNvCxnSpPr>
          <p:nvPr/>
        </p:nvCxnSpPr>
        <p:spPr>
          <a:xfrm flipH="1" rot="-5400000">
            <a:off x="2158938" y="3904525"/>
            <a:ext cx="313800" cy="1441800"/>
          </a:xfrm>
          <a:prstGeom prst="bentConnector2">
            <a:avLst/>
          </a:prstGeom>
          <a:noFill/>
          <a:ln cap="flat" cmpd="sng" w="9525">
            <a:solidFill>
              <a:schemeClr val="dk2"/>
            </a:solidFill>
            <a:prstDash val="solid"/>
            <a:round/>
            <a:headEnd len="med" w="med" type="none"/>
            <a:tailEnd len="med" w="med" type="triangle"/>
          </a:ln>
        </p:spPr>
      </p:cxnSp>
      <p:cxnSp>
        <p:nvCxnSpPr>
          <p:cNvPr id="1003" name="Google Shape;1003;p186"/>
          <p:cNvCxnSpPr>
            <a:stCxn id="985" idx="2"/>
            <a:endCxn id="988" idx="0"/>
          </p:cNvCxnSpPr>
          <p:nvPr/>
        </p:nvCxnSpPr>
        <p:spPr>
          <a:xfrm>
            <a:off x="3854450" y="2640963"/>
            <a:ext cx="0" cy="728400"/>
          </a:xfrm>
          <a:prstGeom prst="straightConnector1">
            <a:avLst/>
          </a:prstGeom>
          <a:noFill/>
          <a:ln cap="flat" cmpd="sng" w="9525">
            <a:solidFill>
              <a:schemeClr val="dk2"/>
            </a:solidFill>
            <a:prstDash val="solid"/>
            <a:round/>
            <a:headEnd len="med" w="med" type="none"/>
            <a:tailEnd len="med" w="med" type="triangle"/>
          </a:ln>
        </p:spPr>
      </p:cxnSp>
      <p:cxnSp>
        <p:nvCxnSpPr>
          <p:cNvPr id="1004" name="Google Shape;1004;p186"/>
          <p:cNvCxnSpPr>
            <a:stCxn id="988" idx="3"/>
            <a:endCxn id="1005" idx="1"/>
          </p:cNvCxnSpPr>
          <p:nvPr/>
        </p:nvCxnSpPr>
        <p:spPr>
          <a:xfrm>
            <a:off x="4662199" y="3635450"/>
            <a:ext cx="776700" cy="600"/>
          </a:xfrm>
          <a:prstGeom prst="bentConnector3">
            <a:avLst>
              <a:gd fmla="val 49996" name="adj1"/>
            </a:avLst>
          </a:prstGeom>
          <a:noFill/>
          <a:ln cap="flat" cmpd="sng" w="9525">
            <a:solidFill>
              <a:schemeClr val="dk2"/>
            </a:solidFill>
            <a:prstDash val="solid"/>
            <a:round/>
            <a:headEnd len="med" w="med" type="none"/>
            <a:tailEnd len="med" w="med" type="triangle"/>
          </a:ln>
        </p:spPr>
      </p:cxnSp>
      <p:sp>
        <p:nvSpPr>
          <p:cNvPr id="1006" name="Google Shape;1006;p186"/>
          <p:cNvSpPr txBox="1"/>
          <p:nvPr/>
        </p:nvSpPr>
        <p:spPr>
          <a:xfrm>
            <a:off x="37000" y="1500575"/>
            <a:ext cx="8874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400">
                <a:latin typeface="Roboto"/>
                <a:ea typeface="Roboto"/>
                <a:cs typeface="Roboto"/>
                <a:sym typeface="Roboto"/>
              </a:rPr>
              <a:t>Human</a:t>
            </a:r>
            <a:endParaRPr b="1" sz="1400">
              <a:latin typeface="Roboto"/>
              <a:ea typeface="Roboto"/>
              <a:cs typeface="Roboto"/>
              <a:sym typeface="Roboto"/>
            </a:endParaRPr>
          </a:p>
        </p:txBody>
      </p:sp>
      <p:sp>
        <p:nvSpPr>
          <p:cNvPr id="1007" name="Google Shape;1007;p186"/>
          <p:cNvSpPr txBox="1"/>
          <p:nvPr/>
        </p:nvSpPr>
        <p:spPr>
          <a:xfrm>
            <a:off x="37000" y="1825800"/>
            <a:ext cx="8874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400">
                <a:latin typeface="Roboto"/>
                <a:ea typeface="Roboto"/>
                <a:cs typeface="Roboto"/>
                <a:sym typeface="Roboto"/>
              </a:rPr>
              <a:t>Robot</a:t>
            </a:r>
            <a:endParaRPr b="1" sz="1400">
              <a:latin typeface="Roboto"/>
              <a:ea typeface="Roboto"/>
              <a:cs typeface="Roboto"/>
              <a:sym typeface="Roboto"/>
            </a:endParaRPr>
          </a:p>
        </p:txBody>
      </p:sp>
      <p:cxnSp>
        <p:nvCxnSpPr>
          <p:cNvPr id="1008" name="Google Shape;1008;p186"/>
          <p:cNvCxnSpPr/>
          <p:nvPr/>
        </p:nvCxnSpPr>
        <p:spPr>
          <a:xfrm flipH="1" rot="10800000">
            <a:off x="7850" y="1858275"/>
            <a:ext cx="9306900" cy="7800"/>
          </a:xfrm>
          <a:prstGeom prst="straightConnector1">
            <a:avLst/>
          </a:prstGeom>
          <a:noFill/>
          <a:ln cap="flat" cmpd="sng" w="9525">
            <a:solidFill>
              <a:srgbClr val="B7B7B7"/>
            </a:solidFill>
            <a:prstDash val="solid"/>
            <a:round/>
            <a:headEnd len="med" w="med" type="none"/>
            <a:tailEnd len="med" w="med" type="none"/>
          </a:ln>
        </p:spPr>
      </p:cxnSp>
      <p:sp>
        <p:nvSpPr>
          <p:cNvPr id="1009" name="Google Shape;1009;p186"/>
          <p:cNvSpPr/>
          <p:nvPr/>
        </p:nvSpPr>
        <p:spPr>
          <a:xfrm>
            <a:off x="1285859" y="1332925"/>
            <a:ext cx="615200" cy="229500"/>
          </a:xfrm>
          <a:prstGeom prst="flowChartMerge">
            <a:avLst/>
          </a:prstGeom>
          <a:solidFill>
            <a:srgbClr val="FFFFF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6"/>
          <p:cNvSpPr/>
          <p:nvPr/>
        </p:nvSpPr>
        <p:spPr>
          <a:xfrm flipH="1" rot="10800000">
            <a:off x="5390475" y="1040828"/>
            <a:ext cx="1630500" cy="270000"/>
          </a:xfrm>
          <a:prstGeom prst="flowChartMerge">
            <a:avLst/>
          </a:prstGeom>
          <a:solidFill>
            <a:srgbClr val="FFFFF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6"/>
          <p:cNvSpPr/>
          <p:nvPr/>
        </p:nvSpPr>
        <p:spPr>
          <a:xfrm>
            <a:off x="5386750" y="1317883"/>
            <a:ext cx="1638600" cy="427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Roboto"/>
                <a:ea typeface="Roboto"/>
                <a:cs typeface="Roboto"/>
                <a:sym typeface="Roboto"/>
              </a:rPr>
              <a:t>Email with success message</a:t>
            </a:r>
            <a:endParaRPr sz="800">
              <a:solidFill>
                <a:schemeClr val="dk1"/>
              </a:solidFill>
              <a:latin typeface="Roboto"/>
              <a:ea typeface="Roboto"/>
              <a:cs typeface="Roboto"/>
              <a:sym typeface="Roboto"/>
            </a:endParaRPr>
          </a:p>
        </p:txBody>
      </p:sp>
      <p:cxnSp>
        <p:nvCxnSpPr>
          <p:cNvPr id="1012" name="Google Shape;1012;p186"/>
          <p:cNvCxnSpPr>
            <a:stCxn id="994" idx="0"/>
            <a:endCxn id="1013" idx="2"/>
          </p:cNvCxnSpPr>
          <p:nvPr/>
        </p:nvCxnSpPr>
        <p:spPr>
          <a:xfrm rot="10800000">
            <a:off x="8187398" y="1738751"/>
            <a:ext cx="0" cy="598500"/>
          </a:xfrm>
          <a:prstGeom prst="straightConnector1">
            <a:avLst/>
          </a:prstGeom>
          <a:noFill/>
          <a:ln cap="flat" cmpd="sng" w="9525">
            <a:solidFill>
              <a:schemeClr val="dk2"/>
            </a:solidFill>
            <a:prstDash val="solid"/>
            <a:round/>
            <a:headEnd len="med" w="med" type="none"/>
            <a:tailEnd len="med" w="med" type="triangle"/>
          </a:ln>
        </p:spPr>
      </p:cxnSp>
      <p:sp>
        <p:nvSpPr>
          <p:cNvPr id="1014" name="Google Shape;1014;p186"/>
          <p:cNvSpPr/>
          <p:nvPr/>
        </p:nvSpPr>
        <p:spPr>
          <a:xfrm flipH="1" rot="10800000">
            <a:off x="7388550" y="1038975"/>
            <a:ext cx="1615500" cy="270000"/>
          </a:xfrm>
          <a:prstGeom prst="flowChartMerge">
            <a:avLst/>
          </a:prstGeom>
          <a:solidFill>
            <a:srgbClr val="FFFFF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86"/>
          <p:cNvSpPr/>
          <p:nvPr/>
        </p:nvSpPr>
        <p:spPr>
          <a:xfrm>
            <a:off x="7376350" y="1310867"/>
            <a:ext cx="1622100" cy="427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Roboto"/>
                <a:ea typeface="Roboto"/>
                <a:cs typeface="Roboto"/>
                <a:sym typeface="Roboto"/>
              </a:rPr>
              <a:t>Email with error information</a:t>
            </a:r>
            <a:endParaRPr sz="800">
              <a:solidFill>
                <a:schemeClr val="dk1"/>
              </a:solidFill>
              <a:latin typeface="Roboto"/>
              <a:ea typeface="Roboto"/>
              <a:cs typeface="Roboto"/>
              <a:sym typeface="Roboto"/>
            </a:endParaRPr>
          </a:p>
        </p:txBody>
      </p:sp>
      <p:sp>
        <p:nvSpPr>
          <p:cNvPr id="1005" name="Google Shape;1005;p186"/>
          <p:cNvSpPr/>
          <p:nvPr/>
        </p:nvSpPr>
        <p:spPr>
          <a:xfrm>
            <a:off x="5438839" y="3258638"/>
            <a:ext cx="1542900" cy="753600"/>
          </a:xfrm>
          <a:prstGeom prst="diamond">
            <a:avLst/>
          </a:prstGeom>
          <a:solidFill>
            <a:srgbClr val="CCCCCC"/>
          </a:solidFill>
          <a:ln cap="flat" cmpd="sng" w="9525">
            <a:solidFill>
              <a:srgbClr val="CCCCCC"/>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800">
                <a:solidFill>
                  <a:schemeClr val="lt1"/>
                </a:solidFill>
                <a:latin typeface="Roboto"/>
                <a:ea typeface="Roboto"/>
                <a:cs typeface="Roboto"/>
                <a:sym typeface="Roboto"/>
              </a:rPr>
              <a:t>Event was created successfully </a:t>
            </a:r>
            <a:endParaRPr sz="800">
              <a:solidFill>
                <a:schemeClr val="lt1"/>
              </a:solidFill>
              <a:latin typeface="Roboto"/>
              <a:ea typeface="Roboto"/>
              <a:cs typeface="Roboto"/>
              <a:sym typeface="Roboto"/>
            </a:endParaRPr>
          </a:p>
          <a:p>
            <a:pPr indent="0" lvl="0" marL="0" marR="0" rtl="0" algn="ctr">
              <a:spcBef>
                <a:spcPts val="0"/>
              </a:spcBef>
              <a:spcAft>
                <a:spcPts val="0"/>
              </a:spcAft>
              <a:buNone/>
            </a:pPr>
            <a:r>
              <a:t/>
            </a:r>
            <a:endParaRPr sz="700">
              <a:solidFill>
                <a:schemeClr val="dk1"/>
              </a:solidFill>
              <a:latin typeface="Roboto"/>
              <a:ea typeface="Roboto"/>
              <a:cs typeface="Roboto"/>
              <a:sym typeface="Roboto"/>
            </a:endParaRPr>
          </a:p>
        </p:txBody>
      </p:sp>
      <p:cxnSp>
        <p:nvCxnSpPr>
          <p:cNvPr id="1015" name="Google Shape;1015;p186"/>
          <p:cNvCxnSpPr>
            <a:stCxn id="1005" idx="3"/>
            <a:endCxn id="994" idx="2"/>
          </p:cNvCxnSpPr>
          <p:nvPr/>
        </p:nvCxnSpPr>
        <p:spPr>
          <a:xfrm flipH="1" rot="10800000">
            <a:off x="6981739" y="2869238"/>
            <a:ext cx="1205700" cy="766200"/>
          </a:xfrm>
          <a:prstGeom prst="bentConnector2">
            <a:avLst/>
          </a:prstGeom>
          <a:noFill/>
          <a:ln cap="flat" cmpd="sng" w="9525">
            <a:solidFill>
              <a:schemeClr val="dk2"/>
            </a:solidFill>
            <a:prstDash val="solid"/>
            <a:round/>
            <a:headEnd len="med" w="med" type="none"/>
            <a:tailEnd len="med" w="med" type="triangle"/>
          </a:ln>
        </p:spPr>
      </p:cxnSp>
      <p:cxnSp>
        <p:nvCxnSpPr>
          <p:cNvPr id="1016" name="Google Shape;1016;p186"/>
          <p:cNvCxnSpPr>
            <a:stCxn id="1005" idx="0"/>
            <a:endCxn id="1011" idx="2"/>
          </p:cNvCxnSpPr>
          <p:nvPr/>
        </p:nvCxnSpPr>
        <p:spPr>
          <a:xfrm rot="10800000">
            <a:off x="6206089" y="1745738"/>
            <a:ext cx="4200" cy="1512900"/>
          </a:xfrm>
          <a:prstGeom prst="straightConnector1">
            <a:avLst/>
          </a:prstGeom>
          <a:noFill/>
          <a:ln cap="flat" cmpd="sng" w="9525">
            <a:solidFill>
              <a:schemeClr val="dk2"/>
            </a:solidFill>
            <a:prstDash val="solid"/>
            <a:round/>
            <a:headEnd len="med" w="med" type="none"/>
            <a:tailEnd len="med" w="med" type="triangle"/>
          </a:ln>
        </p:spPr>
      </p:cxnSp>
      <p:cxnSp>
        <p:nvCxnSpPr>
          <p:cNvPr id="1017" name="Google Shape;1017;p186"/>
          <p:cNvCxnSpPr>
            <a:stCxn id="992" idx="3"/>
            <a:endCxn id="1013" idx="3"/>
          </p:cNvCxnSpPr>
          <p:nvPr/>
        </p:nvCxnSpPr>
        <p:spPr>
          <a:xfrm flipH="1" rot="10800000">
            <a:off x="4672104" y="1524912"/>
            <a:ext cx="4326300" cy="3257400"/>
          </a:xfrm>
          <a:prstGeom prst="bentConnector3">
            <a:avLst>
              <a:gd fmla="val 101748" name="adj1"/>
            </a:avLst>
          </a:prstGeom>
          <a:noFill/>
          <a:ln cap="flat" cmpd="sng" w="9525">
            <a:solidFill>
              <a:schemeClr val="dk2"/>
            </a:solidFill>
            <a:prstDash val="solid"/>
            <a:round/>
            <a:headEnd len="med" w="med" type="none"/>
            <a:tailEnd len="med" w="med" type="triangle"/>
          </a:ln>
        </p:spPr>
      </p:cxnSp>
      <p:sp>
        <p:nvSpPr>
          <p:cNvPr id="1018" name="Google Shape;1018;p186"/>
          <p:cNvSpPr txBox="1"/>
          <p:nvPr/>
        </p:nvSpPr>
        <p:spPr>
          <a:xfrm>
            <a:off x="5815100" y="4907288"/>
            <a:ext cx="4822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solidFill>
                  <a:schemeClr val="dk1"/>
                </a:solidFill>
              </a:rPr>
              <a:t>Source: 20180205 - RGITSC RPA generic presentation</a:t>
            </a:r>
            <a:endParaRPr sz="1000">
              <a:solidFill>
                <a:schemeClr val="dk1"/>
              </a:solidFill>
            </a:endParaRPr>
          </a:p>
          <a:p>
            <a:pPr indent="0" lvl="0" marL="0" rtl="0" algn="l">
              <a:spcBef>
                <a:spcPts val="0"/>
              </a:spcBef>
              <a:spcAft>
                <a:spcPts val="0"/>
              </a:spcAft>
              <a:buNone/>
            </a:pPr>
            <a:r>
              <a:t/>
            </a:r>
            <a:endParaRPr sz="1400">
              <a:solidFill>
                <a:schemeClr val="dk1"/>
              </a:solidFill>
              <a:highlight>
                <a:srgbClr val="FFFFFF"/>
              </a:highlight>
            </a:endParaRPr>
          </a:p>
        </p:txBody>
      </p:sp>
      <p:sp>
        <p:nvSpPr>
          <p:cNvPr id="1019" name="Google Shape;1019;p186"/>
          <p:cNvSpPr txBox="1"/>
          <p:nvPr>
            <p:ph idx="4294967295" type="title"/>
          </p:nvPr>
        </p:nvSpPr>
        <p:spPr>
          <a:xfrm>
            <a:off x="3799716" y="86092"/>
            <a:ext cx="7365900" cy="34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US" sz="2400" u="none" cap="none" strike="noStrike">
                <a:solidFill>
                  <a:schemeClr val="dk1"/>
                </a:solidFill>
                <a:latin typeface="Arial"/>
                <a:ea typeface="Arial"/>
                <a:cs typeface="Arial"/>
                <a:sym typeface="Arial"/>
              </a:rPr>
              <a:t>What is RPA? - I</a:t>
            </a:r>
            <a:r>
              <a:rPr b="1" lang="en-US" sz="2400">
                <a:latin typeface="Arial"/>
                <a:ea typeface="Arial"/>
                <a:cs typeface="Arial"/>
                <a:sym typeface="Arial"/>
              </a:rPr>
              <a:t>llustrative Example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Google Shape;1801;p249"/>
          <p:cNvSpPr txBox="1"/>
          <p:nvPr>
            <p:ph idx="1" type="body"/>
          </p:nvPr>
        </p:nvSpPr>
        <p:spPr>
          <a:xfrm>
            <a:off x="397120" y="1354931"/>
            <a:ext cx="41061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A</a:t>
            </a:r>
            <a:r>
              <a:rPr b="1" lang="en-US" sz="1200"/>
              <a:t>. Code Review</a:t>
            </a:r>
            <a:endParaRPr b="1" sz="1200"/>
          </a:p>
          <a:p>
            <a:pPr indent="0" lvl="0" marL="0" rtl="0" algn="l">
              <a:spcBef>
                <a:spcPts val="0"/>
              </a:spcBef>
              <a:spcAft>
                <a:spcPts val="0"/>
              </a:spcAft>
              <a:buNone/>
            </a:pPr>
            <a:r>
              <a:rPr b="1" lang="en-US" sz="1200"/>
              <a:t>Who: Platform Support Team</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Before the automation package can be deployed on a controlled global platform, the automation code must be reviewed by the central team to ensure safety and quality.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At this time, an RPA expert will check the code and functional specifications for:</a:t>
            </a:r>
            <a:endParaRPr sz="1100"/>
          </a:p>
          <a:p>
            <a:pPr indent="-298450" lvl="0" marL="457200" rtl="0" algn="l">
              <a:lnSpc>
                <a:spcPct val="115000"/>
              </a:lnSpc>
              <a:spcBef>
                <a:spcPts val="0"/>
              </a:spcBef>
              <a:spcAft>
                <a:spcPts val="0"/>
              </a:spcAft>
              <a:buSzPts val="1100"/>
              <a:buChar char="●"/>
            </a:pPr>
            <a:r>
              <a:rPr lang="en-US" sz="1100"/>
              <a:t>Adherence to </a:t>
            </a:r>
            <a:r>
              <a:rPr lang="en-US" sz="1100" u="sng">
                <a:solidFill>
                  <a:schemeClr val="hlink"/>
                </a:solidFill>
                <a:hlinkClick r:id="rId3"/>
              </a:rPr>
              <a:t>guidelines and best practices</a:t>
            </a:r>
            <a:r>
              <a:rPr lang="en-US" sz="1100"/>
              <a:t> (quality check)</a:t>
            </a:r>
            <a:endParaRPr sz="1100"/>
          </a:p>
          <a:p>
            <a:pPr indent="-298450" lvl="0" marL="457200" rtl="0" algn="l">
              <a:lnSpc>
                <a:spcPct val="115000"/>
              </a:lnSpc>
              <a:spcBef>
                <a:spcPts val="0"/>
              </a:spcBef>
              <a:spcAft>
                <a:spcPts val="0"/>
              </a:spcAft>
              <a:buSzPts val="1100"/>
              <a:buChar char="●"/>
            </a:pPr>
            <a:r>
              <a:rPr lang="en-US" sz="1100"/>
              <a:t>Code does as it is documented and intended (sanity check)</a:t>
            </a:r>
            <a:endParaRPr sz="1100"/>
          </a:p>
          <a:p>
            <a:pPr indent="-298450" lvl="0" marL="457200" rtl="0" algn="l">
              <a:lnSpc>
                <a:spcPct val="115000"/>
              </a:lnSpc>
              <a:spcBef>
                <a:spcPts val="0"/>
              </a:spcBef>
              <a:spcAft>
                <a:spcPts val="0"/>
              </a:spcAft>
              <a:buSzPts val="1100"/>
              <a:buChar char="●"/>
            </a:pPr>
            <a:r>
              <a:rPr lang="en-US" sz="1100"/>
              <a:t>Code does not contain any hidden or malicious activities (safety check)</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02" name="Google Shape;1802;p249"/>
          <p:cNvSpPr txBox="1"/>
          <p:nvPr>
            <p:ph idx="2" type="body"/>
          </p:nvPr>
        </p:nvSpPr>
        <p:spPr>
          <a:xfrm>
            <a:off x="4643800" y="1354925"/>
            <a:ext cx="4107600" cy="14052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b="1" lang="en-US" sz="1200">
                <a:solidFill>
                  <a:schemeClr val="dk1"/>
                </a:solidFill>
              </a:rPr>
              <a:t>B</a:t>
            </a:r>
            <a:r>
              <a:rPr b="1" lang="en-US" sz="1200">
                <a:solidFill>
                  <a:schemeClr val="dk1"/>
                </a:solidFill>
              </a:rPr>
              <a:t>. Submit deployment request</a:t>
            </a:r>
            <a:endParaRPr b="1" sz="1200">
              <a:solidFill>
                <a:schemeClr val="dk1"/>
              </a:solidFill>
            </a:endParaRPr>
          </a:p>
          <a:p>
            <a:pPr indent="0" lvl="0" marL="0" rtl="0" algn="l">
              <a:spcBef>
                <a:spcPts val="0"/>
              </a:spcBef>
              <a:spcAft>
                <a:spcPts val="0"/>
              </a:spcAft>
              <a:buNone/>
            </a:pPr>
            <a:r>
              <a:rPr b="1" lang="en-US" sz="1200">
                <a:solidFill>
                  <a:schemeClr val="dk1"/>
                </a:solidFill>
              </a:rPr>
              <a:t>Who: Project Manager</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en-US" sz="1200">
                <a:solidFill>
                  <a:schemeClr val="dk1"/>
                </a:solidFill>
              </a:rPr>
              <a:t>Next, submit an “RPA Request for Deployment” via the </a:t>
            </a:r>
            <a:r>
              <a:rPr lang="en-US" sz="1200" u="sng">
                <a:solidFill>
                  <a:schemeClr val="hlink"/>
                </a:solidFill>
                <a:hlinkClick r:id="rId4"/>
              </a:rPr>
              <a:t>RPA Webforms</a:t>
            </a:r>
            <a:r>
              <a:rPr lang="en-US" sz="1200">
                <a:solidFill>
                  <a:schemeClr val="dk1"/>
                </a:solidFill>
              </a:rPr>
              <a:t> so that the RM team can deploy your latest package into the test or pre-prod environment.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 </a:t>
            </a:r>
            <a:endParaRPr b="1" sz="1200">
              <a:solidFill>
                <a:schemeClr val="dk1"/>
              </a:solidFill>
            </a:endParaRPr>
          </a:p>
          <a:p>
            <a:pPr indent="0" lvl="0" marL="0" rtl="0" algn="l">
              <a:spcBef>
                <a:spcPts val="1275"/>
              </a:spcBef>
              <a:spcAft>
                <a:spcPts val="0"/>
              </a:spcAft>
              <a:buNone/>
            </a:pPr>
            <a:r>
              <a:t/>
            </a:r>
            <a:endParaRPr/>
          </a:p>
        </p:txBody>
      </p:sp>
      <p:sp>
        <p:nvSpPr>
          <p:cNvPr id="1803" name="Google Shape;1803;p249"/>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04" name="Google Shape;1804;p249"/>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System Acceptance Testing (SAT)</a:t>
            </a:r>
            <a:endParaRPr/>
          </a:p>
        </p:txBody>
      </p:sp>
      <p:pic>
        <p:nvPicPr>
          <p:cNvPr id="1805" name="Google Shape;1805;p249"/>
          <p:cNvPicPr preferRelativeResize="0"/>
          <p:nvPr/>
        </p:nvPicPr>
        <p:blipFill>
          <a:blip r:embed="rId5">
            <a:alphaModFix/>
          </a:blip>
          <a:stretch>
            <a:fillRect/>
          </a:stretch>
        </p:blipFill>
        <p:spPr>
          <a:xfrm>
            <a:off x="4643800" y="2760125"/>
            <a:ext cx="3879650" cy="18142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9" name="Shape 1809"/>
        <p:cNvGrpSpPr/>
        <p:nvPr/>
      </p:nvGrpSpPr>
      <p:grpSpPr>
        <a:xfrm>
          <a:off x="0" y="0"/>
          <a:ext cx="0" cy="0"/>
          <a:chOff x="0" y="0"/>
          <a:chExt cx="0" cy="0"/>
        </a:xfrm>
      </p:grpSpPr>
      <p:sp>
        <p:nvSpPr>
          <p:cNvPr id="1810" name="Google Shape;1810;p250"/>
          <p:cNvSpPr txBox="1"/>
          <p:nvPr>
            <p:ph idx="1" type="body"/>
          </p:nvPr>
        </p:nvSpPr>
        <p:spPr>
          <a:xfrm>
            <a:off x="397130" y="1354925"/>
            <a:ext cx="81399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C</a:t>
            </a:r>
            <a:r>
              <a:rPr b="1" lang="en-US" sz="1200"/>
              <a:t>. Test </a:t>
            </a:r>
            <a:r>
              <a:rPr b="1" lang="en-US" sz="1200"/>
              <a:t>Execution</a:t>
            </a:r>
            <a:r>
              <a:rPr b="1" lang="en-US" sz="1200"/>
              <a:t> </a:t>
            </a:r>
            <a:endParaRPr b="1" sz="1200"/>
          </a:p>
          <a:p>
            <a:pPr indent="0" lvl="0" marL="0" rtl="0" algn="l">
              <a:spcBef>
                <a:spcPts val="0"/>
              </a:spcBef>
              <a:spcAft>
                <a:spcPts val="0"/>
              </a:spcAft>
              <a:buNone/>
            </a:pPr>
            <a:r>
              <a:rPr b="1" lang="en-US" sz="1200"/>
              <a:t>Who: Project Team (Technical Members)</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Once the package is deployed by the RM team, you can begin your system acceptance testing. During this test phase, the technical team tests the robot(s) and automation in a separate environment verify that it meets specified technical and integration requirements. SAT factors should include:</a:t>
            </a:r>
            <a:endParaRPr sz="1100"/>
          </a:p>
          <a:p>
            <a:pPr indent="-298450" lvl="0" marL="457200" rtl="0" algn="l">
              <a:lnSpc>
                <a:spcPct val="115000"/>
              </a:lnSpc>
              <a:spcBef>
                <a:spcPts val="0"/>
              </a:spcBef>
              <a:spcAft>
                <a:spcPts val="0"/>
              </a:spcAft>
              <a:buSzPts val="1100"/>
              <a:buChar char="●"/>
            </a:pPr>
            <a:r>
              <a:rPr b="1" lang="en-US" sz="1100"/>
              <a:t>Use of generic robot account</a:t>
            </a:r>
            <a:r>
              <a:rPr lang="en-US" sz="1100"/>
              <a:t> - Ensure that the non-human identity can </a:t>
            </a:r>
            <a:r>
              <a:rPr b="1" lang="en-US" sz="1100"/>
              <a:t>authenticate</a:t>
            </a:r>
            <a:r>
              <a:rPr lang="en-US" sz="1100"/>
              <a:t> with the remote systems</a:t>
            </a:r>
            <a:endParaRPr sz="1100"/>
          </a:p>
          <a:p>
            <a:pPr indent="-298450" lvl="0" marL="457200" rtl="0" algn="l">
              <a:lnSpc>
                <a:spcPct val="115000"/>
              </a:lnSpc>
              <a:spcBef>
                <a:spcPts val="0"/>
              </a:spcBef>
              <a:spcAft>
                <a:spcPts val="0"/>
              </a:spcAft>
              <a:buSzPts val="1100"/>
              <a:buChar char="●"/>
            </a:pPr>
            <a:r>
              <a:rPr b="1" lang="en-US" sz="1100"/>
              <a:t>Integration point testing</a:t>
            </a:r>
            <a:r>
              <a:rPr lang="en-US" sz="1100"/>
              <a:t> - Ensure that the </a:t>
            </a:r>
            <a:r>
              <a:rPr b="1" lang="en-US" sz="1100"/>
              <a:t>robot </a:t>
            </a:r>
            <a:r>
              <a:rPr lang="en-US" sz="1100"/>
              <a:t>can connect and </a:t>
            </a:r>
            <a:r>
              <a:rPr b="1" lang="en-US" sz="1100"/>
              <a:t>work with remote system</a:t>
            </a:r>
            <a:r>
              <a:rPr lang="en-US" sz="1100"/>
              <a:t> test environments</a:t>
            </a:r>
            <a:endParaRPr sz="1100"/>
          </a:p>
          <a:p>
            <a:pPr indent="-298450" lvl="0" marL="457200" rtl="0" algn="l">
              <a:lnSpc>
                <a:spcPct val="115000"/>
              </a:lnSpc>
              <a:spcBef>
                <a:spcPts val="0"/>
              </a:spcBef>
              <a:spcAft>
                <a:spcPts val="0"/>
              </a:spcAft>
              <a:buSzPts val="1100"/>
              <a:buChar char="●"/>
            </a:pPr>
            <a:r>
              <a:rPr b="1" lang="en-US" sz="1100"/>
              <a:t>Configuration testing</a:t>
            </a:r>
            <a:r>
              <a:rPr lang="en-US" sz="1100"/>
              <a:t> - Ensure that the </a:t>
            </a:r>
            <a:r>
              <a:rPr b="1" lang="en-US" sz="1100"/>
              <a:t>robot client machine and Orchestrator configuration</a:t>
            </a:r>
            <a:r>
              <a:rPr lang="en-US" sz="1100"/>
              <a:t> works in a separate environment, and that dynamic variables are adequately defined.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We </a:t>
            </a:r>
            <a:r>
              <a:rPr b="1" lang="en-US" sz="1100"/>
              <a:t>strongly recommend</a:t>
            </a:r>
            <a:r>
              <a:rPr lang="en-US" sz="1100"/>
              <a:t> performing SAT in the UiPath </a:t>
            </a:r>
            <a:r>
              <a:rPr b="1" lang="en-US" sz="1100"/>
              <a:t>Test environment</a:t>
            </a:r>
            <a:r>
              <a:rPr lang="en-US" sz="1100"/>
              <a:t>. However, you may optionally perform this stage in pre-prod if your development model does not support this 4-staged approach.</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i="1" lang="en-US" sz="1100"/>
              <a:t>Note:</a:t>
            </a:r>
            <a:r>
              <a:rPr i="1" lang="en-US" sz="1100"/>
              <a:t> You must </a:t>
            </a:r>
            <a:r>
              <a:rPr b="1" i="1" lang="en-US" sz="1100" u="sng"/>
              <a:t>NEVER</a:t>
            </a:r>
            <a:r>
              <a:rPr i="1" lang="en-US" sz="1100"/>
              <a:t> connect a </a:t>
            </a:r>
            <a:r>
              <a:rPr b="1" i="1" lang="en-US" sz="1100"/>
              <a:t>non-production robot</a:t>
            </a:r>
            <a:r>
              <a:rPr i="1" lang="en-US" sz="1100"/>
              <a:t> to a </a:t>
            </a:r>
            <a:r>
              <a:rPr b="1" i="1" lang="en-US" sz="1100"/>
              <a:t>production Roche system</a:t>
            </a:r>
            <a:r>
              <a:rPr i="1" lang="en-US" sz="1100"/>
              <a:t> without explicit approval from IT Quality and Security.</a:t>
            </a:r>
            <a:r>
              <a:rPr lang="en-US" sz="1100"/>
              <a:t>  </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11" name="Google Shape;1811;p250"/>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12" name="Google Shape;1812;p250"/>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System Acceptance Testing (SAT)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6" name="Shape 1816"/>
        <p:cNvGrpSpPr/>
        <p:nvPr/>
      </p:nvGrpSpPr>
      <p:grpSpPr>
        <a:xfrm>
          <a:off x="0" y="0"/>
          <a:ext cx="0" cy="0"/>
          <a:chOff x="0" y="0"/>
          <a:chExt cx="0" cy="0"/>
        </a:xfrm>
      </p:grpSpPr>
      <p:sp>
        <p:nvSpPr>
          <p:cNvPr id="1817" name="Google Shape;1817;p251"/>
          <p:cNvSpPr txBox="1"/>
          <p:nvPr>
            <p:ph type="title"/>
          </p:nvPr>
        </p:nvSpPr>
        <p:spPr>
          <a:xfrm>
            <a:off x="384450" y="339325"/>
            <a:ext cx="7713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Deliver: Step 4 of 5 - User Acceptance Testing (UAT)</a:t>
            </a:r>
            <a:endParaRPr/>
          </a:p>
        </p:txBody>
      </p:sp>
      <p:sp>
        <p:nvSpPr>
          <p:cNvPr id="1818" name="Google Shape;1818;p251"/>
          <p:cNvSpPr txBox="1"/>
          <p:nvPr>
            <p:ph idx="1" type="body"/>
          </p:nvPr>
        </p:nvSpPr>
        <p:spPr>
          <a:xfrm>
            <a:off x="397120" y="1354931"/>
            <a:ext cx="41061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A. SAT Prerequisites Complete</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If for any reason, your project did not got through an SAT round, you must complete the outstanding </a:t>
            </a:r>
            <a:r>
              <a:rPr lang="en-US" sz="1100" u="sng">
                <a:solidFill>
                  <a:schemeClr val="hlink"/>
                </a:solidFill>
                <a:hlinkClick action="ppaction://hlinksldjump" r:id="rId3"/>
              </a:rPr>
              <a:t>SAT prerequisites</a:t>
            </a:r>
            <a:r>
              <a:rPr lang="en-US" sz="1100"/>
              <a:t> before continuing with UAT.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19" name="Google Shape;1819;p251"/>
          <p:cNvSpPr txBox="1"/>
          <p:nvPr>
            <p:ph idx="2" type="body"/>
          </p:nvPr>
        </p:nvSpPr>
        <p:spPr>
          <a:xfrm>
            <a:off x="4643804" y="1354931"/>
            <a:ext cx="41076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b="1" lang="en-US" sz="1200">
                <a:solidFill>
                  <a:schemeClr val="dk1"/>
                </a:solidFill>
              </a:rPr>
              <a:t>B. Code review complete</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en-US" sz="1200">
                <a:solidFill>
                  <a:schemeClr val="dk1"/>
                </a:solidFill>
              </a:rPr>
              <a:t>Additionally, if not already completed, the </a:t>
            </a:r>
            <a:r>
              <a:rPr lang="en-US" sz="1200" u="sng">
                <a:solidFill>
                  <a:schemeClr val="hlink"/>
                </a:solidFill>
                <a:hlinkClick action="ppaction://hlinksldjump" r:id="rId4"/>
              </a:rPr>
              <a:t>code review</a:t>
            </a:r>
            <a:r>
              <a:rPr lang="en-US" sz="1200">
                <a:solidFill>
                  <a:schemeClr val="dk1"/>
                </a:solidFill>
              </a:rPr>
              <a:t> must be performed at this time.</a:t>
            </a:r>
            <a:endParaRPr sz="1200">
              <a:solidFill>
                <a:schemeClr val="dk1"/>
              </a:solidFill>
            </a:endParaRPr>
          </a:p>
          <a:p>
            <a:pPr indent="0" lvl="0" marL="0" rtl="0" algn="l">
              <a:spcBef>
                <a:spcPts val="1275"/>
              </a:spcBef>
              <a:spcAft>
                <a:spcPts val="0"/>
              </a:spcAft>
              <a:buNone/>
            </a:pPr>
            <a:r>
              <a:t/>
            </a:r>
            <a:endParaRPr/>
          </a:p>
        </p:txBody>
      </p:sp>
      <p:sp>
        <p:nvSpPr>
          <p:cNvPr id="1820" name="Google Shape;1820;p251"/>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21" name="Google Shape;1821;p251"/>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UAT</a:t>
            </a:r>
            <a:r>
              <a:rPr lang="en-US"/>
              <a:t> prerequisites</a:t>
            </a:r>
            <a:endParaRPr/>
          </a:p>
        </p:txBody>
      </p:sp>
      <p:pic>
        <p:nvPicPr>
          <p:cNvPr id="1822" name="Google Shape;1822;p251"/>
          <p:cNvPicPr preferRelativeResize="0"/>
          <p:nvPr/>
        </p:nvPicPr>
        <p:blipFill>
          <a:blip r:embed="rId5">
            <a:alphaModFix/>
          </a:blip>
          <a:stretch>
            <a:fillRect/>
          </a:stretch>
        </p:blipFill>
        <p:spPr>
          <a:xfrm>
            <a:off x="6894925" y="4085627"/>
            <a:ext cx="1865224" cy="801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6" name="Shape 1826"/>
        <p:cNvGrpSpPr/>
        <p:nvPr/>
      </p:nvGrpSpPr>
      <p:grpSpPr>
        <a:xfrm>
          <a:off x="0" y="0"/>
          <a:ext cx="0" cy="0"/>
          <a:chOff x="0" y="0"/>
          <a:chExt cx="0" cy="0"/>
        </a:xfrm>
      </p:grpSpPr>
      <p:sp>
        <p:nvSpPr>
          <p:cNvPr id="1827" name="Google Shape;1827;p252"/>
          <p:cNvSpPr txBox="1"/>
          <p:nvPr>
            <p:ph idx="2" type="body"/>
          </p:nvPr>
        </p:nvSpPr>
        <p:spPr>
          <a:xfrm>
            <a:off x="452800" y="1354925"/>
            <a:ext cx="3915300" cy="20901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chemeClr val="dk1"/>
              </a:buClr>
              <a:buSzPts val="1100"/>
              <a:buFont typeface="Arial"/>
              <a:buNone/>
            </a:pPr>
            <a:r>
              <a:rPr b="1" lang="en-US" sz="1200">
                <a:solidFill>
                  <a:schemeClr val="dk1"/>
                </a:solidFill>
              </a:rPr>
              <a:t>A</a:t>
            </a:r>
            <a:r>
              <a:rPr b="1" lang="en-US" sz="1200">
                <a:solidFill>
                  <a:schemeClr val="dk1"/>
                </a:solidFill>
              </a:rPr>
              <a:t>. Submit deployment request</a:t>
            </a:r>
            <a:endParaRPr b="1" sz="1200">
              <a:solidFill>
                <a:schemeClr val="dk1"/>
              </a:solidFill>
            </a:endParaRPr>
          </a:p>
          <a:p>
            <a:pPr indent="0" lvl="0" marL="0" rtl="0" algn="l">
              <a:spcBef>
                <a:spcPts val="0"/>
              </a:spcBef>
              <a:spcAft>
                <a:spcPts val="0"/>
              </a:spcAft>
              <a:buNone/>
            </a:pPr>
            <a:r>
              <a:rPr b="1" lang="en-US" sz="1200">
                <a:solidFill>
                  <a:schemeClr val="dk1"/>
                </a:solidFill>
              </a:rPr>
              <a:t>Who: Project Manager</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en-US" sz="1200">
                <a:solidFill>
                  <a:schemeClr val="dk1"/>
                </a:solidFill>
              </a:rPr>
              <a:t>Next, if not already deployed, submit an “RPA Request for Deployment” via the </a:t>
            </a:r>
            <a:r>
              <a:rPr lang="en-US" sz="1200" u="sng">
                <a:solidFill>
                  <a:schemeClr val="hlink"/>
                </a:solidFill>
                <a:hlinkClick r:id="rId3"/>
              </a:rPr>
              <a:t>RPA Webforms</a:t>
            </a:r>
            <a:r>
              <a:rPr lang="en-US" sz="1200">
                <a:solidFill>
                  <a:schemeClr val="dk1"/>
                </a:solidFill>
              </a:rPr>
              <a:t> so that the RM team can deploy your latest package into the pre-prod environment.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 </a:t>
            </a:r>
            <a:endParaRPr b="1" sz="1200">
              <a:solidFill>
                <a:schemeClr val="dk1"/>
              </a:solidFill>
            </a:endParaRPr>
          </a:p>
          <a:p>
            <a:pPr indent="0" lvl="0" marL="0" rtl="0" algn="l">
              <a:spcBef>
                <a:spcPts val="1275"/>
              </a:spcBef>
              <a:spcAft>
                <a:spcPts val="0"/>
              </a:spcAft>
              <a:buNone/>
            </a:pPr>
            <a:r>
              <a:t/>
            </a:r>
            <a:endParaRPr/>
          </a:p>
        </p:txBody>
      </p:sp>
      <p:sp>
        <p:nvSpPr>
          <p:cNvPr id="1828" name="Google Shape;1828;p252"/>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29" name="Google Shape;1829;p252"/>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User </a:t>
            </a:r>
            <a:r>
              <a:rPr lang="en-US"/>
              <a:t>Acceptance Testing (UAT)</a:t>
            </a:r>
            <a:endParaRPr/>
          </a:p>
        </p:txBody>
      </p:sp>
      <p:pic>
        <p:nvPicPr>
          <p:cNvPr id="1830" name="Google Shape;1830;p252"/>
          <p:cNvPicPr preferRelativeResize="0"/>
          <p:nvPr/>
        </p:nvPicPr>
        <p:blipFill>
          <a:blip r:embed="rId4">
            <a:alphaModFix/>
          </a:blip>
          <a:stretch>
            <a:fillRect/>
          </a:stretch>
        </p:blipFill>
        <p:spPr>
          <a:xfrm>
            <a:off x="4522075" y="1354925"/>
            <a:ext cx="4278801" cy="209005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4" name="Shape 1834"/>
        <p:cNvGrpSpPr/>
        <p:nvPr/>
      </p:nvGrpSpPr>
      <p:grpSpPr>
        <a:xfrm>
          <a:off x="0" y="0"/>
          <a:ext cx="0" cy="0"/>
          <a:chOff x="0" y="0"/>
          <a:chExt cx="0" cy="0"/>
        </a:xfrm>
      </p:grpSpPr>
      <p:sp>
        <p:nvSpPr>
          <p:cNvPr id="1835" name="Google Shape;1835;p253"/>
          <p:cNvSpPr txBox="1"/>
          <p:nvPr>
            <p:ph idx="1" type="body"/>
          </p:nvPr>
        </p:nvSpPr>
        <p:spPr>
          <a:xfrm>
            <a:off x="397130" y="1354925"/>
            <a:ext cx="81399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B</a:t>
            </a:r>
            <a:r>
              <a:rPr b="1" lang="en-US" sz="1200"/>
              <a:t>. Test Execution </a:t>
            </a:r>
            <a:endParaRPr b="1" sz="1200"/>
          </a:p>
          <a:p>
            <a:pPr indent="0" lvl="0" marL="0" rtl="0" algn="l">
              <a:spcBef>
                <a:spcPts val="0"/>
              </a:spcBef>
              <a:spcAft>
                <a:spcPts val="0"/>
              </a:spcAft>
              <a:buNone/>
            </a:pPr>
            <a:r>
              <a:rPr b="1" lang="en-US" sz="1200"/>
              <a:t>Who: Project Team and Business Users</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Once the package is deployed by the RM team, you can begin your user acceptance testing. During this test phase, robot(s) and automation are tested for </a:t>
            </a:r>
            <a:r>
              <a:rPr lang="en-US" sz="1100"/>
              <a:t>acceptability</a:t>
            </a:r>
            <a:r>
              <a:rPr lang="en-US" sz="1100"/>
              <a:t>. The purpose is to evaluate the system’s compliance with the business requirements and assess whether it is acceptable for production release.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We </a:t>
            </a:r>
            <a:r>
              <a:rPr b="1" lang="en-US" sz="1100"/>
              <a:t>require</a:t>
            </a:r>
            <a:r>
              <a:rPr lang="en-US" sz="1100"/>
              <a:t> that your perform SAT in the UiPath </a:t>
            </a:r>
            <a:r>
              <a:rPr b="1" lang="en-US" sz="1100"/>
              <a:t>Pre-prod </a:t>
            </a:r>
            <a:r>
              <a:rPr b="1" lang="en-US" sz="1100"/>
              <a:t>environment</a:t>
            </a:r>
            <a:r>
              <a:rPr lang="en-US" sz="1100"/>
              <a:t>. No SAT or UAT testing should ever occur in production.</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i="1" lang="en-US" sz="1100"/>
              <a:t>Note:</a:t>
            </a:r>
            <a:r>
              <a:rPr i="1" lang="en-US" sz="1100"/>
              <a:t> You must </a:t>
            </a:r>
            <a:r>
              <a:rPr b="1" i="1" lang="en-US" sz="1100" u="sng"/>
              <a:t>NEVER</a:t>
            </a:r>
            <a:r>
              <a:rPr i="1" lang="en-US" sz="1100"/>
              <a:t> connect a </a:t>
            </a:r>
            <a:r>
              <a:rPr b="1" i="1" lang="en-US" sz="1100"/>
              <a:t>non-production robot</a:t>
            </a:r>
            <a:r>
              <a:rPr i="1" lang="en-US" sz="1100"/>
              <a:t> to a </a:t>
            </a:r>
            <a:r>
              <a:rPr b="1" i="1" lang="en-US" sz="1100"/>
              <a:t>production Roche system</a:t>
            </a:r>
            <a:r>
              <a:rPr i="1" lang="en-US" sz="1100"/>
              <a:t> without explicit approval from IT Quality and Security.  </a:t>
            </a:r>
            <a:endParaRPr i="1" sz="1100"/>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36" name="Google Shape;1836;p253"/>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37" name="Google Shape;1837;p253"/>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User </a:t>
            </a:r>
            <a:r>
              <a:rPr lang="en-US"/>
              <a:t>Acceptance Testing (UAT)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1" name="Shape 1841"/>
        <p:cNvGrpSpPr/>
        <p:nvPr/>
      </p:nvGrpSpPr>
      <p:grpSpPr>
        <a:xfrm>
          <a:off x="0" y="0"/>
          <a:ext cx="0" cy="0"/>
          <a:chOff x="0" y="0"/>
          <a:chExt cx="0" cy="0"/>
        </a:xfrm>
      </p:grpSpPr>
      <p:sp>
        <p:nvSpPr>
          <p:cNvPr id="1842" name="Google Shape;1842;p254"/>
          <p:cNvSpPr txBox="1"/>
          <p:nvPr>
            <p:ph type="title"/>
          </p:nvPr>
        </p:nvSpPr>
        <p:spPr>
          <a:xfrm>
            <a:off x="384450" y="339325"/>
            <a:ext cx="7713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Deliver: Step 5 of 5 - Go/No Go</a:t>
            </a:r>
            <a:endParaRPr/>
          </a:p>
        </p:txBody>
      </p:sp>
      <p:sp>
        <p:nvSpPr>
          <p:cNvPr id="1843" name="Google Shape;1843;p254"/>
          <p:cNvSpPr txBox="1"/>
          <p:nvPr>
            <p:ph idx="1" type="body"/>
          </p:nvPr>
        </p:nvSpPr>
        <p:spPr>
          <a:xfrm>
            <a:off x="397130" y="1354925"/>
            <a:ext cx="83178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Formal decision on whether to “go-live”</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At this time it is important for your project team and/or governing body to review the test results and decide on the next step:</a:t>
            </a:r>
            <a:endParaRPr sz="1100"/>
          </a:p>
          <a:p>
            <a:pPr indent="-298450" lvl="0" marL="457200" rtl="0" algn="l">
              <a:lnSpc>
                <a:spcPct val="115000"/>
              </a:lnSpc>
              <a:spcBef>
                <a:spcPts val="0"/>
              </a:spcBef>
              <a:spcAft>
                <a:spcPts val="0"/>
              </a:spcAft>
              <a:buSzPts val="1100"/>
              <a:buChar char="●"/>
            </a:pPr>
            <a:r>
              <a:rPr b="1" lang="en-US" sz="1100"/>
              <a:t>Go: </a:t>
            </a:r>
            <a:r>
              <a:rPr lang="en-US" sz="1100"/>
              <a:t>Continue to the operate phase and push your latest code into production</a:t>
            </a:r>
            <a:endParaRPr sz="1100"/>
          </a:p>
          <a:p>
            <a:pPr indent="-298450" lvl="0" marL="457200" rtl="0" algn="l">
              <a:lnSpc>
                <a:spcPct val="115000"/>
              </a:lnSpc>
              <a:spcBef>
                <a:spcPts val="0"/>
              </a:spcBef>
              <a:spcAft>
                <a:spcPts val="0"/>
              </a:spcAft>
              <a:buSzPts val="1100"/>
              <a:buChar char="●"/>
            </a:pPr>
            <a:r>
              <a:rPr b="1" lang="en-US" sz="1100"/>
              <a:t>No Go: </a:t>
            </a:r>
            <a:r>
              <a:rPr lang="en-US" sz="1100"/>
              <a:t>Changes or fixes are needed and the code should go back to the development phase  </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44" name="Google Shape;1844;p254"/>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45" name="Google Shape;1845;p254"/>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Go/No Go Decision</a:t>
            </a:r>
            <a:endParaRPr/>
          </a:p>
        </p:txBody>
      </p:sp>
      <p:pic>
        <p:nvPicPr>
          <p:cNvPr id="1846" name="Google Shape;1846;p254"/>
          <p:cNvPicPr preferRelativeResize="0"/>
          <p:nvPr/>
        </p:nvPicPr>
        <p:blipFill rotWithShape="1">
          <a:blip r:embed="rId3">
            <a:alphaModFix/>
          </a:blip>
          <a:srcRect b="0" l="0" r="0" t="1613"/>
          <a:stretch/>
        </p:blipFill>
        <p:spPr>
          <a:xfrm>
            <a:off x="7011900" y="4149150"/>
            <a:ext cx="1748251" cy="7382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0" name="Shape 1850"/>
        <p:cNvGrpSpPr/>
        <p:nvPr/>
      </p:nvGrpSpPr>
      <p:grpSpPr>
        <a:xfrm>
          <a:off x="0" y="0"/>
          <a:ext cx="0" cy="0"/>
          <a:chOff x="0" y="0"/>
          <a:chExt cx="0" cy="0"/>
        </a:xfrm>
      </p:grpSpPr>
      <p:sp>
        <p:nvSpPr>
          <p:cNvPr id="1851" name="Google Shape;1851;p255"/>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Engagement Model Phase IV: Operate</a:t>
            </a:r>
            <a:endParaRPr/>
          </a:p>
        </p:txBody>
      </p:sp>
      <p:sp>
        <p:nvSpPr>
          <p:cNvPr id="1852" name="Google Shape;1852;p255"/>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Operate</a:t>
            </a:r>
            <a:endParaRPr/>
          </a:p>
        </p:txBody>
      </p:sp>
      <p:pic>
        <p:nvPicPr>
          <p:cNvPr id="1853" name="Google Shape;1853;p255"/>
          <p:cNvPicPr preferRelativeResize="0"/>
          <p:nvPr/>
        </p:nvPicPr>
        <p:blipFill>
          <a:blip r:embed="rId3">
            <a:alphaModFix/>
          </a:blip>
          <a:stretch>
            <a:fillRect/>
          </a:stretch>
        </p:blipFill>
        <p:spPr>
          <a:xfrm>
            <a:off x="7074350" y="4187549"/>
            <a:ext cx="1741076" cy="744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7" name="Shape 1857"/>
        <p:cNvGrpSpPr/>
        <p:nvPr/>
      </p:nvGrpSpPr>
      <p:grpSpPr>
        <a:xfrm>
          <a:off x="0" y="0"/>
          <a:ext cx="0" cy="0"/>
          <a:chOff x="0" y="0"/>
          <a:chExt cx="0" cy="0"/>
        </a:xfrm>
      </p:grpSpPr>
      <p:sp>
        <p:nvSpPr>
          <p:cNvPr id="1858" name="Google Shape;1858;p256"/>
          <p:cNvSpPr txBox="1"/>
          <p:nvPr>
            <p:ph type="title"/>
          </p:nvPr>
        </p:nvSpPr>
        <p:spPr>
          <a:xfrm>
            <a:off x="384450" y="339325"/>
            <a:ext cx="7713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Operate</a:t>
            </a:r>
            <a:r>
              <a:rPr lang="en-US">
                <a:solidFill>
                  <a:schemeClr val="dk1"/>
                </a:solidFill>
              </a:rPr>
              <a:t>: Step 1 of 3 - Go-Live</a:t>
            </a:r>
            <a:endParaRPr/>
          </a:p>
        </p:txBody>
      </p:sp>
      <p:sp>
        <p:nvSpPr>
          <p:cNvPr id="1859" name="Google Shape;1859;p256"/>
          <p:cNvSpPr txBox="1"/>
          <p:nvPr>
            <p:ph idx="1" type="body"/>
          </p:nvPr>
        </p:nvSpPr>
        <p:spPr>
          <a:xfrm>
            <a:off x="397125" y="1354925"/>
            <a:ext cx="39567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A. Training</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Prior to go-live you must ensure that the users who will interact with the robots and Orchestrator understand their role and are adequately trained.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A basic training is available in cornerstone for all roles as a prerequisite to platform access: </a:t>
            </a:r>
            <a:r>
              <a:rPr lang="en-US" sz="1100" u="sng">
                <a:solidFill>
                  <a:schemeClr val="hlink"/>
                </a:solidFill>
                <a:hlinkClick r:id="rId3"/>
              </a:rPr>
              <a:t>UiPath Orchestrator 19.10 Essentials</a:t>
            </a:r>
            <a:endParaRPr sz="1100"/>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If additional training is needed, it should be provided by the project team.</a:t>
            </a:r>
            <a:endParaRPr sz="1100">
              <a:solidFill>
                <a:schemeClr val="dk1"/>
              </a:solidFill>
            </a:endParaRPr>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60" name="Google Shape;1860;p256"/>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61" name="Google Shape;1861;p256"/>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Go-Live Prerequisites</a:t>
            </a:r>
            <a:endParaRPr/>
          </a:p>
        </p:txBody>
      </p:sp>
      <p:sp>
        <p:nvSpPr>
          <p:cNvPr id="1862" name="Google Shape;1862;p256"/>
          <p:cNvSpPr txBox="1"/>
          <p:nvPr>
            <p:ph idx="1" type="body"/>
          </p:nvPr>
        </p:nvSpPr>
        <p:spPr>
          <a:xfrm>
            <a:off x="4533475" y="1354925"/>
            <a:ext cx="40605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B</a:t>
            </a:r>
            <a:r>
              <a:rPr b="1" lang="en-US" sz="1200"/>
              <a:t>. Onboard application support partner</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Ensure that your application support partner is onboarded and ready to support your robots. This will include:</a:t>
            </a:r>
            <a:endParaRPr sz="1100"/>
          </a:p>
          <a:p>
            <a:pPr indent="-298450" lvl="0" marL="457200" rtl="0" algn="l">
              <a:lnSpc>
                <a:spcPct val="115000"/>
              </a:lnSpc>
              <a:spcBef>
                <a:spcPts val="0"/>
              </a:spcBef>
              <a:spcAft>
                <a:spcPts val="0"/>
              </a:spcAft>
              <a:buSzPts val="1100"/>
              <a:buChar char="●"/>
            </a:pPr>
            <a:r>
              <a:rPr lang="en-US" sz="1100"/>
              <a:t>Agreement on cost and resources </a:t>
            </a:r>
            <a:endParaRPr sz="1100"/>
          </a:p>
          <a:p>
            <a:pPr indent="-298450" lvl="0" marL="457200" rtl="0" algn="l">
              <a:lnSpc>
                <a:spcPct val="115000"/>
              </a:lnSpc>
              <a:spcBef>
                <a:spcPts val="0"/>
              </a:spcBef>
              <a:spcAft>
                <a:spcPts val="0"/>
              </a:spcAft>
              <a:buSzPts val="1100"/>
              <a:buChar char="●"/>
            </a:pPr>
            <a:r>
              <a:rPr lang="en-US" sz="1100"/>
              <a:t>Alignment on support hours and SLAs</a:t>
            </a:r>
            <a:endParaRPr sz="1100"/>
          </a:p>
          <a:p>
            <a:pPr indent="-298450" lvl="0" marL="457200" rtl="0" algn="l">
              <a:lnSpc>
                <a:spcPct val="115000"/>
              </a:lnSpc>
              <a:spcBef>
                <a:spcPts val="0"/>
              </a:spcBef>
              <a:spcAft>
                <a:spcPts val="0"/>
              </a:spcAft>
              <a:buSzPts val="1100"/>
              <a:buChar char="●"/>
            </a:pPr>
            <a:r>
              <a:rPr lang="en-US" sz="1100"/>
              <a:t>Adequate knowledge transfer of developed automations</a:t>
            </a:r>
            <a:endParaRPr sz="1100"/>
          </a:p>
          <a:p>
            <a:pPr indent="-298450" lvl="0" marL="457200" rtl="0" algn="l">
              <a:lnSpc>
                <a:spcPct val="115000"/>
              </a:lnSpc>
              <a:spcBef>
                <a:spcPts val="0"/>
              </a:spcBef>
              <a:spcAft>
                <a:spcPts val="0"/>
              </a:spcAft>
              <a:buSzPts val="1100"/>
              <a:buChar char="●"/>
            </a:pPr>
            <a:r>
              <a:rPr lang="en-US" sz="1100"/>
              <a:t>Contracts executed (if required)</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pic>
        <p:nvPicPr>
          <p:cNvPr id="1863" name="Google Shape;1863;p256"/>
          <p:cNvPicPr preferRelativeResize="0"/>
          <p:nvPr/>
        </p:nvPicPr>
        <p:blipFill>
          <a:blip r:embed="rId4">
            <a:alphaModFix/>
          </a:blip>
          <a:stretch>
            <a:fillRect/>
          </a:stretch>
        </p:blipFill>
        <p:spPr>
          <a:xfrm>
            <a:off x="7007975" y="4133651"/>
            <a:ext cx="1752174" cy="7538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sp>
        <p:nvSpPr>
          <p:cNvPr id="1868" name="Google Shape;1868;p257"/>
          <p:cNvSpPr txBox="1"/>
          <p:nvPr>
            <p:ph idx="1" type="body"/>
          </p:nvPr>
        </p:nvSpPr>
        <p:spPr>
          <a:xfrm>
            <a:off x="397125" y="1354925"/>
            <a:ext cx="39567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C</a:t>
            </a:r>
            <a:r>
              <a:rPr b="1" lang="en-US" sz="1200"/>
              <a:t>. Define hypercare plan (optional)</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100"/>
              <a:t>Agree with your platform and application support teams on an hypercare period (if desired), in which close supervision and informal support requests can be raised until the automation(s) are stable.</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69" name="Google Shape;1869;p257"/>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70" name="Google Shape;1870;p257"/>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Go-Live Prerequisites cont.</a:t>
            </a:r>
            <a:endParaRPr/>
          </a:p>
        </p:txBody>
      </p:sp>
      <p:sp>
        <p:nvSpPr>
          <p:cNvPr id="1871" name="Google Shape;1871;p257"/>
          <p:cNvSpPr txBox="1"/>
          <p:nvPr>
            <p:ph idx="1" type="body"/>
          </p:nvPr>
        </p:nvSpPr>
        <p:spPr>
          <a:xfrm>
            <a:off x="4533475" y="1354925"/>
            <a:ext cx="40605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D. Complete SRA, DCR, and Security Exception Approvals</a:t>
            </a:r>
            <a:endParaRPr b="1" sz="1200"/>
          </a:p>
          <a:p>
            <a:pPr indent="0" lvl="0" marL="0" rtl="0" algn="l">
              <a:spcBef>
                <a:spcPts val="0"/>
              </a:spcBef>
              <a:spcAft>
                <a:spcPts val="0"/>
              </a:spcAft>
              <a:buNone/>
            </a:pPr>
            <a:r>
              <a:rPr b="1" lang="en-US" sz="1200"/>
              <a:t>Who: Project Manager</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US" sz="1200">
                <a:solidFill>
                  <a:schemeClr val="dk1"/>
                </a:solidFill>
              </a:rPr>
              <a:t>Prior to go-live, it is the responsibility of the project manager</a:t>
            </a:r>
            <a:r>
              <a:rPr lang="en-US" sz="1100"/>
              <a:t> and ultimately the accountability of the process owner to ensure that all outstanding compliance documents are signed and effective. This means:</a:t>
            </a:r>
            <a:endParaRPr sz="1100"/>
          </a:p>
          <a:p>
            <a:pPr indent="-298450" lvl="0" marL="457200" rtl="0" algn="l">
              <a:spcBef>
                <a:spcPts val="0"/>
              </a:spcBef>
              <a:spcAft>
                <a:spcPts val="0"/>
              </a:spcAft>
              <a:buSzPts val="1100"/>
              <a:buChar char="●"/>
            </a:pPr>
            <a:r>
              <a:rPr lang="en-US" sz="1100"/>
              <a:t>SRA - (Signed and Active)</a:t>
            </a:r>
            <a:endParaRPr sz="1100"/>
          </a:p>
          <a:p>
            <a:pPr indent="-298450" lvl="0" marL="457200" rtl="0" algn="l">
              <a:spcBef>
                <a:spcPts val="0"/>
              </a:spcBef>
              <a:spcAft>
                <a:spcPts val="0"/>
              </a:spcAft>
              <a:buSzPts val="1100"/>
              <a:buChar char="●"/>
            </a:pPr>
            <a:r>
              <a:rPr lang="en-US" sz="1100"/>
              <a:t>DCR - (Not Required or Signed and Active)</a:t>
            </a:r>
            <a:endParaRPr sz="1100"/>
          </a:p>
          <a:p>
            <a:pPr indent="-298450" lvl="0" marL="457200" rtl="0" algn="l">
              <a:spcBef>
                <a:spcPts val="0"/>
              </a:spcBef>
              <a:spcAft>
                <a:spcPts val="0"/>
              </a:spcAft>
              <a:buSzPts val="1100"/>
              <a:buChar char="●"/>
            </a:pPr>
            <a:r>
              <a:rPr lang="en-US" sz="1100"/>
              <a:t>Security Exceptions - (Not Required or Signed and Active)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solidFill>
                  <a:srgbClr val="FF0000"/>
                </a:solidFill>
              </a:rPr>
              <a:t>Failure to have these deliverables completed will stop the production deployment!</a:t>
            </a:r>
            <a:endParaRPr b="1" sz="1100">
              <a:solidFill>
                <a:srgbClr val="FF0000"/>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Google Shape;1876;p258"/>
          <p:cNvSpPr txBox="1"/>
          <p:nvPr>
            <p:ph idx="1" type="body"/>
          </p:nvPr>
        </p:nvSpPr>
        <p:spPr>
          <a:xfrm>
            <a:off x="397125" y="1354925"/>
            <a:ext cx="39567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A</a:t>
            </a:r>
            <a:r>
              <a:rPr b="1" lang="en-US" sz="1200"/>
              <a:t>. Submit deployment request</a:t>
            </a:r>
            <a:endParaRPr b="1" sz="1200"/>
          </a:p>
          <a:p>
            <a:pPr indent="0" lvl="0" marL="0" rtl="0" algn="l">
              <a:spcBef>
                <a:spcPts val="0"/>
              </a:spcBef>
              <a:spcAft>
                <a:spcPts val="0"/>
              </a:spcAft>
              <a:buNone/>
            </a:pPr>
            <a:r>
              <a:rPr b="1" lang="en-US" sz="1200"/>
              <a:t>Who: Project manager</a:t>
            </a:r>
            <a:endParaRPr b="1" sz="1200"/>
          </a:p>
          <a:p>
            <a:pPr indent="0" lvl="0" marL="0" rtl="0" algn="l">
              <a:spcBef>
                <a:spcPts val="0"/>
              </a:spcBef>
              <a:spcAft>
                <a:spcPts val="0"/>
              </a:spcAft>
              <a:buNone/>
            </a:pPr>
            <a:r>
              <a:t/>
            </a:r>
            <a:endParaRPr b="1" sz="1200"/>
          </a:p>
          <a:p>
            <a:pPr indent="0" lvl="0" marL="0" rtl="0" algn="l">
              <a:spcBef>
                <a:spcPts val="0"/>
              </a:spcBef>
              <a:spcAft>
                <a:spcPts val="0"/>
              </a:spcAft>
              <a:buClr>
                <a:schemeClr val="dk1"/>
              </a:buClr>
              <a:buSzPts val="1100"/>
              <a:buFont typeface="Arial"/>
              <a:buNone/>
            </a:pPr>
            <a:r>
              <a:rPr lang="en-US" sz="1200">
                <a:solidFill>
                  <a:schemeClr val="dk1"/>
                </a:solidFill>
              </a:rPr>
              <a:t>Submit an “RPA Request for Deployment” via the </a:t>
            </a:r>
            <a:r>
              <a:rPr lang="en-US" sz="1200" u="sng">
                <a:solidFill>
                  <a:schemeClr val="accent4"/>
                </a:solidFill>
                <a:hlinkClick r:id="rId3"/>
              </a:rPr>
              <a:t>RPA Webforms</a:t>
            </a:r>
            <a:r>
              <a:rPr lang="en-US" sz="1200">
                <a:solidFill>
                  <a:schemeClr val="dk1"/>
                </a:solidFill>
              </a:rPr>
              <a:t> so that the RM team can deploy your latest package into the prod environment.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77" name="Google Shape;1877;p258"/>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78" name="Google Shape;1878;p258"/>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Go-Live</a:t>
            </a:r>
            <a:endParaRPr/>
          </a:p>
        </p:txBody>
      </p:sp>
      <p:sp>
        <p:nvSpPr>
          <p:cNvPr id="1879" name="Google Shape;1879;p258"/>
          <p:cNvSpPr txBox="1"/>
          <p:nvPr>
            <p:ph idx="1" type="body"/>
          </p:nvPr>
        </p:nvSpPr>
        <p:spPr>
          <a:xfrm>
            <a:off x="4533475" y="1354925"/>
            <a:ext cx="40605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B</a:t>
            </a:r>
            <a:r>
              <a:rPr b="1" lang="en-US" sz="1200"/>
              <a:t>. Schedule production release</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lnSpc>
                <a:spcPct val="115000"/>
              </a:lnSpc>
              <a:spcBef>
                <a:spcPts val="0"/>
              </a:spcBef>
              <a:spcAft>
                <a:spcPts val="0"/>
              </a:spcAft>
              <a:buNone/>
            </a:pPr>
            <a:r>
              <a:rPr lang="en-US" sz="1200">
                <a:solidFill>
                  <a:schemeClr val="dk1"/>
                </a:solidFill>
              </a:rPr>
              <a:t>Align with the release management team and agree on a coordinated time that your code will be pushed into production.</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pic>
        <p:nvPicPr>
          <p:cNvPr id="1880" name="Google Shape;1880;p258"/>
          <p:cNvPicPr preferRelativeResize="0"/>
          <p:nvPr/>
        </p:nvPicPr>
        <p:blipFill>
          <a:blip r:embed="rId4">
            <a:alphaModFix/>
          </a:blip>
          <a:stretch>
            <a:fillRect/>
          </a:stretch>
        </p:blipFill>
        <p:spPr>
          <a:xfrm>
            <a:off x="397125" y="2866977"/>
            <a:ext cx="3753700" cy="18667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87"/>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What are the UiPath platform components?</a:t>
            </a:r>
            <a:endParaRPr/>
          </a:p>
        </p:txBody>
      </p:sp>
      <p:sp>
        <p:nvSpPr>
          <p:cNvPr id="1025" name="Google Shape;1025;p187"/>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Platform Capabilities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259"/>
          <p:cNvSpPr txBox="1"/>
          <p:nvPr>
            <p:ph idx="1" type="body"/>
          </p:nvPr>
        </p:nvSpPr>
        <p:spPr>
          <a:xfrm>
            <a:off x="397125" y="1354925"/>
            <a:ext cx="81327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b="1" lang="en-US" sz="1200"/>
              <a:t>C. Production Launch</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US" sz="1200">
                <a:solidFill>
                  <a:schemeClr val="dk1"/>
                </a:solidFill>
              </a:rPr>
              <a:t>At the coordinated time, your latest automation code will be pushed into the production environment. Your latest changes are now live.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86" name="Google Shape;1886;p259"/>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87" name="Google Shape;1887;p259"/>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Go-Live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1" name="Shape 1891"/>
        <p:cNvGrpSpPr/>
        <p:nvPr/>
      </p:nvGrpSpPr>
      <p:grpSpPr>
        <a:xfrm>
          <a:off x="0" y="0"/>
          <a:ext cx="0" cy="0"/>
          <a:chOff x="0" y="0"/>
          <a:chExt cx="0" cy="0"/>
        </a:xfrm>
      </p:grpSpPr>
      <p:sp>
        <p:nvSpPr>
          <p:cNvPr id="1892" name="Google Shape;1892;p260"/>
          <p:cNvSpPr txBox="1"/>
          <p:nvPr>
            <p:ph type="title"/>
          </p:nvPr>
        </p:nvSpPr>
        <p:spPr>
          <a:xfrm>
            <a:off x="384450" y="339325"/>
            <a:ext cx="7713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Operate: Step 2 of 3 - Hypercare</a:t>
            </a:r>
            <a:endParaRPr/>
          </a:p>
        </p:txBody>
      </p:sp>
      <p:sp>
        <p:nvSpPr>
          <p:cNvPr id="1893" name="Google Shape;1893;p260"/>
          <p:cNvSpPr txBox="1"/>
          <p:nvPr>
            <p:ph idx="1" type="body"/>
          </p:nvPr>
        </p:nvSpPr>
        <p:spPr>
          <a:xfrm>
            <a:off x="397125" y="1354925"/>
            <a:ext cx="8090100" cy="335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t>During the hypercare period, all platform support, application support, and end-user teams will be aware of heightened risk to new changes being deployed in the production environment. All teams agree to prioritize issues and be readily available for responsive monitoring and troubleshooting until the hypercare period ends and the automations are deemed stable. </a:t>
            </a:r>
            <a:endParaRPr sz="11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894" name="Google Shape;1894;p260"/>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95" name="Google Shape;1895;p260"/>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Hypercare period</a:t>
            </a:r>
            <a:endParaRPr/>
          </a:p>
        </p:txBody>
      </p:sp>
      <p:pic>
        <p:nvPicPr>
          <p:cNvPr id="1896" name="Google Shape;1896;p260"/>
          <p:cNvPicPr preferRelativeResize="0"/>
          <p:nvPr/>
        </p:nvPicPr>
        <p:blipFill>
          <a:blip r:embed="rId3">
            <a:alphaModFix/>
          </a:blip>
          <a:stretch>
            <a:fillRect/>
          </a:stretch>
        </p:blipFill>
        <p:spPr>
          <a:xfrm>
            <a:off x="6909050" y="4085674"/>
            <a:ext cx="1851099" cy="8017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sp>
        <p:nvSpPr>
          <p:cNvPr id="1901" name="Google Shape;1901;p261"/>
          <p:cNvSpPr txBox="1"/>
          <p:nvPr>
            <p:ph type="title"/>
          </p:nvPr>
        </p:nvSpPr>
        <p:spPr>
          <a:xfrm>
            <a:off x="384450" y="339325"/>
            <a:ext cx="7713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Operate: Step 3 of 3 - Operations</a:t>
            </a:r>
            <a:endParaRPr/>
          </a:p>
        </p:txBody>
      </p:sp>
      <p:sp>
        <p:nvSpPr>
          <p:cNvPr id="1902" name="Google Shape;1902;p261"/>
          <p:cNvSpPr txBox="1"/>
          <p:nvPr>
            <p:ph idx="1" type="body"/>
          </p:nvPr>
        </p:nvSpPr>
        <p:spPr>
          <a:xfrm>
            <a:off x="397125" y="1354925"/>
            <a:ext cx="8090100" cy="335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t>During the operations period, the robots and automations are now in full operation and are considered stable. During this phase, standard IT Service Management (ITSM) practices are followed. The following apply during the operations phase:</a:t>
            </a:r>
            <a:endParaRPr sz="1100"/>
          </a:p>
          <a:p>
            <a:pPr indent="-298450" lvl="0" marL="457200" rtl="0" algn="l">
              <a:lnSpc>
                <a:spcPct val="115000"/>
              </a:lnSpc>
              <a:spcBef>
                <a:spcPts val="0"/>
              </a:spcBef>
              <a:spcAft>
                <a:spcPts val="0"/>
              </a:spcAft>
              <a:buSzPts val="1100"/>
              <a:buChar char="●"/>
            </a:pPr>
            <a:r>
              <a:rPr b="1" lang="en-US" sz="1100"/>
              <a:t>Monitoring: </a:t>
            </a:r>
            <a:r>
              <a:rPr lang="en-US" sz="1100"/>
              <a:t>Regular monitoring of system and robot health </a:t>
            </a:r>
            <a:endParaRPr sz="1100"/>
          </a:p>
          <a:p>
            <a:pPr indent="-298450" lvl="0" marL="457200" rtl="0" algn="l">
              <a:lnSpc>
                <a:spcPct val="115000"/>
              </a:lnSpc>
              <a:spcBef>
                <a:spcPts val="0"/>
              </a:spcBef>
              <a:spcAft>
                <a:spcPts val="0"/>
              </a:spcAft>
              <a:buSzPts val="1100"/>
              <a:buChar char="●"/>
            </a:pPr>
            <a:r>
              <a:rPr b="1" lang="en-US" sz="1100"/>
              <a:t>Issues or errors:</a:t>
            </a:r>
            <a:r>
              <a:rPr lang="en-US" sz="1100"/>
              <a:t> Raise IT incident for support (</a:t>
            </a:r>
            <a:r>
              <a:rPr b="1" lang="en-US" sz="1100"/>
              <a:t>Incident </a:t>
            </a:r>
            <a:r>
              <a:rPr b="1" lang="en-US" sz="1100"/>
              <a:t>management</a:t>
            </a:r>
            <a:r>
              <a:rPr lang="en-US" sz="1100"/>
              <a:t>)</a:t>
            </a:r>
            <a:endParaRPr sz="1100"/>
          </a:p>
          <a:p>
            <a:pPr indent="-298450" lvl="0" marL="457200" rtl="0" algn="l">
              <a:lnSpc>
                <a:spcPct val="115000"/>
              </a:lnSpc>
              <a:spcBef>
                <a:spcPts val="0"/>
              </a:spcBef>
              <a:spcAft>
                <a:spcPts val="0"/>
              </a:spcAft>
              <a:buSzPts val="1100"/>
              <a:buChar char="●"/>
            </a:pPr>
            <a:r>
              <a:rPr b="1" lang="en-US" sz="1100"/>
              <a:t>Recurring/long-running issues:</a:t>
            </a:r>
            <a:r>
              <a:rPr lang="en-US" sz="1100"/>
              <a:t> IT support will raise a problem ticket (</a:t>
            </a:r>
            <a:r>
              <a:rPr b="1" lang="en-US" sz="1100"/>
              <a:t>Problem management</a:t>
            </a:r>
            <a:r>
              <a:rPr lang="en-US" sz="1100"/>
              <a:t>)</a:t>
            </a:r>
            <a:endParaRPr sz="1100"/>
          </a:p>
          <a:p>
            <a:pPr indent="-298450" lvl="0" marL="457200" rtl="0" algn="l">
              <a:lnSpc>
                <a:spcPct val="115000"/>
              </a:lnSpc>
              <a:spcBef>
                <a:spcPts val="0"/>
              </a:spcBef>
              <a:spcAft>
                <a:spcPts val="0"/>
              </a:spcAft>
              <a:buSzPts val="1100"/>
              <a:buChar char="●"/>
            </a:pPr>
            <a:r>
              <a:rPr b="1" lang="en-US" sz="1100"/>
              <a:t>Standard</a:t>
            </a:r>
            <a:r>
              <a:rPr b="1" lang="en-US" sz="1100"/>
              <a:t> IT requests:</a:t>
            </a:r>
            <a:r>
              <a:rPr lang="en-US" sz="1100"/>
              <a:t> Non-issue type requests like new users or requesting additional robots (</a:t>
            </a:r>
            <a:r>
              <a:rPr b="1" lang="en-US" sz="1100"/>
              <a:t>Request Management</a:t>
            </a:r>
            <a:r>
              <a:rPr lang="en-US" sz="1100"/>
              <a:t>)</a:t>
            </a:r>
            <a:endParaRPr sz="1100"/>
          </a:p>
          <a:p>
            <a:pPr indent="-298450" lvl="0" marL="457200" rtl="0" algn="l">
              <a:lnSpc>
                <a:spcPct val="115000"/>
              </a:lnSpc>
              <a:spcBef>
                <a:spcPts val="0"/>
              </a:spcBef>
              <a:spcAft>
                <a:spcPts val="0"/>
              </a:spcAft>
              <a:buSzPts val="1100"/>
              <a:buChar char="●"/>
            </a:pPr>
            <a:r>
              <a:rPr b="1" lang="en-US" sz="1100"/>
              <a:t>Requesting changes</a:t>
            </a:r>
            <a:r>
              <a:rPr lang="en-US" sz="1100"/>
              <a:t>: Requests for new functionality or robot behavior changes (</a:t>
            </a:r>
            <a:r>
              <a:rPr b="1" lang="en-US" sz="1100"/>
              <a:t>Change Management</a:t>
            </a:r>
            <a:r>
              <a:rPr lang="en-US" sz="1100"/>
              <a:t>)</a:t>
            </a:r>
            <a:endParaRPr sz="1100"/>
          </a:p>
          <a:p>
            <a:pPr indent="-298450" lvl="0" marL="457200" rtl="0" algn="l">
              <a:lnSpc>
                <a:spcPct val="115000"/>
              </a:lnSpc>
              <a:spcBef>
                <a:spcPts val="0"/>
              </a:spcBef>
              <a:spcAft>
                <a:spcPts val="0"/>
              </a:spcAft>
              <a:buSzPts val="1100"/>
              <a:buChar char="●"/>
            </a:pPr>
            <a:r>
              <a:rPr b="1" lang="en-US" sz="1100"/>
              <a:t>Service chargebacks</a:t>
            </a:r>
            <a:r>
              <a:rPr lang="en-US" sz="1100"/>
              <a:t>: Standard semi-annual chargebacks for robot licenses, platform services, and support based on agreed figures</a:t>
            </a:r>
            <a:endParaRPr sz="11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903" name="Google Shape;1903;p261"/>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04" name="Google Shape;1904;p261"/>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Regular operations</a:t>
            </a:r>
            <a:endParaRPr/>
          </a:p>
        </p:txBody>
      </p:sp>
      <p:pic>
        <p:nvPicPr>
          <p:cNvPr id="1905" name="Google Shape;1905;p261"/>
          <p:cNvPicPr preferRelativeResize="0"/>
          <p:nvPr/>
        </p:nvPicPr>
        <p:blipFill>
          <a:blip r:embed="rId3">
            <a:alphaModFix/>
          </a:blip>
          <a:stretch>
            <a:fillRect/>
          </a:stretch>
        </p:blipFill>
        <p:spPr>
          <a:xfrm>
            <a:off x="7065250" y="4115427"/>
            <a:ext cx="1793174" cy="77202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9" name="Shape 1909"/>
        <p:cNvGrpSpPr/>
        <p:nvPr/>
      </p:nvGrpSpPr>
      <p:grpSpPr>
        <a:xfrm>
          <a:off x="0" y="0"/>
          <a:ext cx="0" cy="0"/>
          <a:chOff x="0" y="0"/>
          <a:chExt cx="0" cy="0"/>
        </a:xfrm>
      </p:grpSpPr>
      <p:sp>
        <p:nvSpPr>
          <p:cNvPr id="1910" name="Google Shape;1910;p262"/>
          <p:cNvSpPr txBox="1"/>
          <p:nvPr>
            <p:ph idx="1" type="subTitle"/>
          </p:nvPr>
        </p:nvSpPr>
        <p:spPr>
          <a:xfrm>
            <a:off x="397125" y="2815650"/>
            <a:ext cx="8418300" cy="489300"/>
          </a:xfrm>
          <a:prstGeom prst="rect">
            <a:avLst/>
          </a:prstGeom>
        </p:spPr>
        <p:txBody>
          <a:bodyPr anchorCtr="0" anchor="b" bIns="91425" lIns="91425" spcFirstLastPara="1" rIns="91425" wrap="square" tIns="91425">
            <a:noAutofit/>
          </a:bodyPr>
          <a:lstStyle/>
          <a:p>
            <a:pPr indent="-135566" lvl="0" marL="243516" rtl="0" algn="l">
              <a:spcBef>
                <a:spcPts val="0"/>
              </a:spcBef>
              <a:spcAft>
                <a:spcPts val="0"/>
              </a:spcAft>
              <a:buNone/>
            </a:pPr>
            <a:r>
              <a:rPr lang="en-US"/>
              <a:t>Engagement Model Phase V: Enhance</a:t>
            </a:r>
            <a:endParaRPr/>
          </a:p>
        </p:txBody>
      </p:sp>
      <p:sp>
        <p:nvSpPr>
          <p:cNvPr id="1911" name="Google Shape;1911;p262"/>
          <p:cNvSpPr txBox="1"/>
          <p:nvPr>
            <p:ph type="title"/>
          </p:nvPr>
        </p:nvSpPr>
        <p:spPr>
          <a:xfrm>
            <a:off x="470700" y="3304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Enhance</a:t>
            </a:r>
            <a:endParaRPr/>
          </a:p>
        </p:txBody>
      </p:sp>
      <p:pic>
        <p:nvPicPr>
          <p:cNvPr id="1912" name="Google Shape;1912;p262"/>
          <p:cNvPicPr preferRelativeResize="0"/>
          <p:nvPr/>
        </p:nvPicPr>
        <p:blipFill>
          <a:blip r:embed="rId3">
            <a:alphaModFix/>
          </a:blip>
          <a:stretch>
            <a:fillRect/>
          </a:stretch>
        </p:blipFill>
        <p:spPr>
          <a:xfrm>
            <a:off x="6961300" y="4187550"/>
            <a:ext cx="1854125" cy="796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6" name="Shape 1916"/>
        <p:cNvGrpSpPr/>
        <p:nvPr/>
      </p:nvGrpSpPr>
      <p:grpSpPr>
        <a:xfrm>
          <a:off x="0" y="0"/>
          <a:ext cx="0" cy="0"/>
          <a:chOff x="0" y="0"/>
          <a:chExt cx="0" cy="0"/>
        </a:xfrm>
      </p:grpSpPr>
      <p:sp>
        <p:nvSpPr>
          <p:cNvPr id="1917" name="Google Shape;1917;p263"/>
          <p:cNvSpPr txBox="1"/>
          <p:nvPr>
            <p:ph type="title"/>
          </p:nvPr>
        </p:nvSpPr>
        <p:spPr>
          <a:xfrm>
            <a:off x="384450" y="339325"/>
            <a:ext cx="7713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Enhance</a:t>
            </a:r>
            <a:r>
              <a:rPr lang="en-US">
                <a:solidFill>
                  <a:schemeClr val="dk1"/>
                </a:solidFill>
              </a:rPr>
              <a:t>: Request Enhancements</a:t>
            </a:r>
            <a:endParaRPr/>
          </a:p>
        </p:txBody>
      </p:sp>
      <p:sp>
        <p:nvSpPr>
          <p:cNvPr id="1918" name="Google Shape;1918;p263"/>
          <p:cNvSpPr txBox="1"/>
          <p:nvPr>
            <p:ph idx="1" type="body"/>
          </p:nvPr>
        </p:nvSpPr>
        <p:spPr>
          <a:xfrm>
            <a:off x="397130" y="1354925"/>
            <a:ext cx="8317800" cy="33540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None/>
            </a:pPr>
            <a:r>
              <a:rPr lang="en-US" sz="1400">
                <a:solidFill>
                  <a:schemeClr val="dk1"/>
                </a:solidFill>
              </a:rPr>
              <a:t>Most automation technologies require adjustments and tuning. After operating your robots for a while, you may identify areas for potential improvement, or come up with ideas for other parts of your process that can be automated. </a:t>
            </a:r>
            <a:endParaRPr sz="1400">
              <a:solidFill>
                <a:schemeClr val="dk1"/>
              </a:solidFill>
            </a:endParaRPr>
          </a:p>
          <a:p>
            <a:pPr indent="0" lvl="0" marL="0" rtl="0" algn="l">
              <a:spcBef>
                <a:spcPts val="1275"/>
              </a:spcBef>
              <a:spcAft>
                <a:spcPts val="0"/>
              </a:spcAft>
              <a:buNone/>
            </a:pPr>
            <a:r>
              <a:rPr lang="en-US" sz="1400">
                <a:solidFill>
                  <a:schemeClr val="dk1"/>
                </a:solidFill>
              </a:rPr>
              <a:t>The automation teams support you on your journey to continuously improve and evolve your automations in order to maximize your investment and drive greater cost savings and process efficiency!</a:t>
            </a:r>
            <a:endParaRPr sz="1400">
              <a:solidFill>
                <a:schemeClr val="dk1"/>
              </a:solidFill>
            </a:endParaRPr>
          </a:p>
          <a:p>
            <a:pPr indent="0" lvl="0" marL="0" rtl="0" algn="l">
              <a:spcBef>
                <a:spcPts val="1275"/>
              </a:spcBef>
              <a:spcAft>
                <a:spcPts val="0"/>
              </a:spcAft>
              <a:buNone/>
            </a:pPr>
            <a:r>
              <a:t/>
            </a:r>
            <a:endParaRPr sz="1400">
              <a:solidFill>
                <a:schemeClr val="dk1"/>
              </a:solidFill>
            </a:endParaRPr>
          </a:p>
          <a:p>
            <a:pPr indent="0" lvl="0" marL="0" rtl="0" algn="l">
              <a:spcBef>
                <a:spcPts val="1275"/>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sz="1200"/>
          </a:p>
        </p:txBody>
      </p:sp>
      <p:sp>
        <p:nvSpPr>
          <p:cNvPr id="1919" name="Google Shape;1919;p263"/>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20" name="Google Shape;1920;p263"/>
          <p:cNvSpPr txBox="1"/>
          <p:nvPr>
            <p:ph idx="3" type="subTitle"/>
          </p:nvPr>
        </p:nvSpPr>
        <p:spPr>
          <a:xfrm>
            <a:off x="384450" y="821725"/>
            <a:ext cx="8375700" cy="3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Continuously Improve and Grow</a:t>
            </a:r>
            <a:br>
              <a:rPr lang="en-US"/>
            </a:br>
            <a:endParaRPr/>
          </a:p>
        </p:txBody>
      </p:sp>
      <p:pic>
        <p:nvPicPr>
          <p:cNvPr id="1921" name="Google Shape;1921;p263"/>
          <p:cNvPicPr preferRelativeResize="0"/>
          <p:nvPr/>
        </p:nvPicPr>
        <p:blipFill>
          <a:blip r:embed="rId3">
            <a:alphaModFix/>
          </a:blip>
          <a:stretch>
            <a:fillRect/>
          </a:stretch>
        </p:blipFill>
        <p:spPr>
          <a:xfrm>
            <a:off x="6866675" y="4067699"/>
            <a:ext cx="1893475" cy="8197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5" name="Shape 1925"/>
        <p:cNvGrpSpPr/>
        <p:nvPr/>
      </p:nvGrpSpPr>
      <p:grpSpPr>
        <a:xfrm>
          <a:off x="0" y="0"/>
          <a:ext cx="0" cy="0"/>
          <a:chOff x="0" y="0"/>
          <a:chExt cx="0" cy="0"/>
        </a:xfrm>
      </p:grpSpPr>
      <p:sp>
        <p:nvSpPr>
          <p:cNvPr id="1926" name="Google Shape;1926;p264"/>
          <p:cNvSpPr txBox="1"/>
          <p:nvPr>
            <p:ph type="title"/>
          </p:nvPr>
        </p:nvSpPr>
        <p:spPr>
          <a:xfrm>
            <a:off x="470700" y="2161950"/>
            <a:ext cx="82803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Part III: Cost, ROI, and Chargebacks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30" name="Shape 1930"/>
        <p:cNvGrpSpPr/>
        <p:nvPr/>
      </p:nvGrpSpPr>
      <p:grpSpPr>
        <a:xfrm>
          <a:off x="0" y="0"/>
          <a:ext cx="0" cy="0"/>
          <a:chOff x="0" y="0"/>
          <a:chExt cx="0" cy="0"/>
        </a:xfrm>
      </p:grpSpPr>
      <p:sp>
        <p:nvSpPr>
          <p:cNvPr id="1931" name="Google Shape;1931;p265"/>
          <p:cNvSpPr/>
          <p:nvPr/>
        </p:nvSpPr>
        <p:spPr>
          <a:xfrm>
            <a:off x="445975" y="4142225"/>
            <a:ext cx="2202000" cy="317400"/>
          </a:xfrm>
          <a:prstGeom prst="rect">
            <a:avLst/>
          </a:prstGeom>
          <a:solidFill>
            <a:srgbClr val="425D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100" u="none" cap="none" strike="noStrike">
                <a:solidFill>
                  <a:srgbClr val="FFFFFF"/>
                </a:solidFill>
                <a:latin typeface="Roboto"/>
                <a:ea typeface="Roboto"/>
                <a:cs typeface="Roboto"/>
                <a:sym typeface="Roboto"/>
              </a:rPr>
              <a:t>11,940 CHF / year</a:t>
            </a:r>
            <a:endParaRPr i="0" sz="600" u="none" cap="none" strike="noStrike">
              <a:solidFill>
                <a:srgbClr val="FFFFFF"/>
              </a:solidFill>
              <a:latin typeface="Roboto"/>
              <a:ea typeface="Roboto"/>
              <a:cs typeface="Roboto"/>
              <a:sym typeface="Roboto"/>
            </a:endParaRPr>
          </a:p>
        </p:txBody>
      </p:sp>
      <p:sp>
        <p:nvSpPr>
          <p:cNvPr id="1932" name="Google Shape;1932;p265"/>
          <p:cNvSpPr/>
          <p:nvPr/>
        </p:nvSpPr>
        <p:spPr>
          <a:xfrm>
            <a:off x="445975" y="2676300"/>
            <a:ext cx="2202000" cy="1784400"/>
          </a:xfrm>
          <a:prstGeom prst="rect">
            <a:avLst/>
          </a:prstGeom>
          <a:noFill/>
          <a:ln cap="flat" cmpd="sng" w="9525">
            <a:solidFill>
              <a:srgbClr val="425D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65"/>
          <p:cNvSpPr txBox="1"/>
          <p:nvPr>
            <p:ph type="title"/>
          </p:nvPr>
        </p:nvSpPr>
        <p:spPr>
          <a:xfrm>
            <a:off x="438900" y="457200"/>
            <a:ext cx="7906500" cy="4107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Clr>
                <a:schemeClr val="dk1"/>
              </a:buClr>
              <a:buSzPts val="1400"/>
              <a:buFont typeface="Arial"/>
              <a:buNone/>
            </a:pPr>
            <a:r>
              <a:rPr lang="en-US" sz="3000">
                <a:solidFill>
                  <a:srgbClr val="425DA7"/>
                </a:solidFill>
                <a:latin typeface="Roboto"/>
                <a:ea typeface="Roboto"/>
                <a:cs typeface="Roboto"/>
                <a:sym typeface="Roboto"/>
              </a:rPr>
              <a:t>RPA Pricing Model</a:t>
            </a:r>
            <a:endParaRPr sz="3000">
              <a:solidFill>
                <a:srgbClr val="425DA7"/>
              </a:solidFill>
              <a:latin typeface="Roboto"/>
              <a:ea typeface="Roboto"/>
              <a:cs typeface="Roboto"/>
              <a:sym typeface="Roboto"/>
            </a:endParaRPr>
          </a:p>
          <a:p>
            <a:pPr indent="0" lvl="0" marL="0" rtl="0" algn="l">
              <a:spcBef>
                <a:spcPts val="0"/>
              </a:spcBef>
              <a:spcAft>
                <a:spcPts val="0"/>
              </a:spcAft>
              <a:buClr>
                <a:srgbClr val="0066CC"/>
              </a:buClr>
              <a:buSzPts val="1100"/>
              <a:buFont typeface="Arial"/>
              <a:buNone/>
            </a:pPr>
            <a:r>
              <a:rPr b="0" i="1" lang="en-US" sz="1800">
                <a:solidFill>
                  <a:srgbClr val="425DA7"/>
                </a:solidFill>
                <a:latin typeface="Roboto"/>
                <a:ea typeface="Roboto"/>
                <a:cs typeface="Roboto"/>
                <a:sym typeface="Roboto"/>
              </a:rPr>
              <a:t>Offering</a:t>
            </a:r>
            <a:endParaRPr sz="3000">
              <a:solidFill>
                <a:srgbClr val="425DA7"/>
              </a:solidFill>
              <a:latin typeface="Roboto"/>
              <a:ea typeface="Roboto"/>
              <a:cs typeface="Roboto"/>
              <a:sym typeface="Roboto"/>
            </a:endParaRPr>
          </a:p>
        </p:txBody>
      </p:sp>
      <p:pic>
        <p:nvPicPr>
          <p:cNvPr id="1934" name="Google Shape;1934;p265"/>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1935" name="Google Shape;1935;p265"/>
          <p:cNvSpPr txBox="1"/>
          <p:nvPr>
            <p:ph idx="1" type="body"/>
          </p:nvPr>
        </p:nvSpPr>
        <p:spPr>
          <a:xfrm>
            <a:off x="438900" y="1229250"/>
            <a:ext cx="8595300" cy="77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400"/>
              <a:buNone/>
            </a:pPr>
            <a:r>
              <a:rPr lang="en-US" sz="1200">
                <a:solidFill>
                  <a:srgbClr val="666666"/>
                </a:solidFill>
                <a:latin typeface="Roboto"/>
                <a:ea typeface="Roboto"/>
                <a:cs typeface="Roboto"/>
                <a:sym typeface="Roboto"/>
              </a:rPr>
              <a:t>In alignment with the overall creation of Workplace Automation as an integrated Service in GIS, we have adapted our financial model while offering new or enhanced services for our consumers. Apart from a </a:t>
            </a:r>
            <a:r>
              <a:rPr b="1" lang="en-US" sz="1200">
                <a:solidFill>
                  <a:srgbClr val="666666"/>
                </a:solidFill>
                <a:latin typeface="Roboto"/>
                <a:ea typeface="Roboto"/>
                <a:cs typeface="Roboto"/>
                <a:sym typeface="Roboto"/>
              </a:rPr>
              <a:t>mandatory package</a:t>
            </a:r>
            <a:r>
              <a:rPr lang="en-US" sz="1200">
                <a:solidFill>
                  <a:srgbClr val="666666"/>
                </a:solidFill>
                <a:latin typeface="Roboto"/>
                <a:ea typeface="Roboto"/>
                <a:cs typeface="Roboto"/>
                <a:sym typeface="Roboto"/>
              </a:rPr>
              <a:t>, RPA application owner will now have the option to extend the basic building requirements with further service support </a:t>
            </a:r>
            <a:r>
              <a:rPr b="1" lang="en-US" sz="1200">
                <a:solidFill>
                  <a:srgbClr val="666666"/>
                </a:solidFill>
                <a:latin typeface="Roboto"/>
                <a:ea typeface="Roboto"/>
                <a:cs typeface="Roboto"/>
                <a:sym typeface="Roboto"/>
              </a:rPr>
              <a:t>add-ons</a:t>
            </a:r>
            <a:r>
              <a:rPr lang="en-US" sz="1200">
                <a:solidFill>
                  <a:srgbClr val="666666"/>
                </a:solidFill>
                <a:latin typeface="Roboto"/>
                <a:ea typeface="Roboto"/>
                <a:cs typeface="Roboto"/>
                <a:sym typeface="Roboto"/>
              </a:rPr>
              <a:t>:</a:t>
            </a:r>
            <a:endParaRPr sz="1200">
              <a:solidFill>
                <a:srgbClr val="666666"/>
              </a:solidFill>
              <a:latin typeface="Roboto"/>
              <a:ea typeface="Roboto"/>
              <a:cs typeface="Roboto"/>
              <a:sym typeface="Roboto"/>
            </a:endParaRPr>
          </a:p>
        </p:txBody>
      </p:sp>
      <p:sp>
        <p:nvSpPr>
          <p:cNvPr id="1936" name="Google Shape;1936;p265"/>
          <p:cNvSpPr/>
          <p:nvPr/>
        </p:nvSpPr>
        <p:spPr>
          <a:xfrm>
            <a:off x="445975" y="2255225"/>
            <a:ext cx="2202000" cy="332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25DA7"/>
                </a:solidFill>
                <a:latin typeface="Arial"/>
                <a:ea typeface="Arial"/>
                <a:cs typeface="Arial"/>
                <a:sym typeface="Arial"/>
              </a:rPr>
              <a:t>Mandatory</a:t>
            </a:r>
            <a:endParaRPr b="0" i="0" sz="800" u="none" cap="none" strike="noStrike">
              <a:solidFill>
                <a:srgbClr val="425DA7"/>
              </a:solidFill>
              <a:latin typeface="Arial"/>
              <a:ea typeface="Arial"/>
              <a:cs typeface="Arial"/>
              <a:sym typeface="Arial"/>
            </a:endParaRPr>
          </a:p>
        </p:txBody>
      </p:sp>
      <p:sp>
        <p:nvSpPr>
          <p:cNvPr id="1937" name="Google Shape;1937;p265"/>
          <p:cNvSpPr/>
          <p:nvPr/>
        </p:nvSpPr>
        <p:spPr>
          <a:xfrm>
            <a:off x="2998300" y="2092175"/>
            <a:ext cx="5798100" cy="229800"/>
          </a:xfrm>
          <a:prstGeom prst="rect">
            <a:avLst/>
          </a:prstGeom>
          <a:solidFill>
            <a:srgbClr val="29B473"/>
          </a:solidFill>
          <a:ln>
            <a:noFill/>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000" u="none" cap="none" strike="noStrike">
                <a:solidFill>
                  <a:srgbClr val="FFFFFF"/>
                </a:solidFill>
                <a:latin typeface="Roboto"/>
                <a:ea typeface="Roboto"/>
                <a:cs typeface="Roboto"/>
                <a:sym typeface="Roboto"/>
              </a:rPr>
              <a:t> Support Add-Ons</a:t>
            </a:r>
            <a:r>
              <a:rPr i="0" lang="en-US" sz="1000" u="none" cap="none" strike="noStrike">
                <a:solidFill>
                  <a:srgbClr val="FFFFFF"/>
                </a:solidFill>
                <a:latin typeface="Roboto"/>
                <a:ea typeface="Roboto"/>
                <a:cs typeface="Roboto"/>
                <a:sym typeface="Roboto"/>
              </a:rPr>
              <a:t> (optional)</a:t>
            </a:r>
            <a:endParaRPr i="0" sz="1000" u="none" cap="none" strike="noStrike">
              <a:solidFill>
                <a:srgbClr val="FFFFFF"/>
              </a:solidFill>
              <a:latin typeface="Roboto"/>
              <a:ea typeface="Roboto"/>
              <a:cs typeface="Roboto"/>
              <a:sym typeface="Roboto"/>
            </a:endParaRPr>
          </a:p>
        </p:txBody>
      </p:sp>
      <p:sp>
        <p:nvSpPr>
          <p:cNvPr id="1938" name="Google Shape;1938;p265"/>
          <p:cNvSpPr/>
          <p:nvPr/>
        </p:nvSpPr>
        <p:spPr>
          <a:xfrm>
            <a:off x="2998300" y="2374850"/>
            <a:ext cx="5798100" cy="205200"/>
          </a:xfrm>
          <a:prstGeom prst="roundRect">
            <a:avLst>
              <a:gd fmla="val 16667" name="adj"/>
            </a:avLst>
          </a:prstGeom>
          <a:solidFill>
            <a:srgbClr val="425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900" u="none" cap="none" strike="noStrike">
                <a:solidFill>
                  <a:srgbClr val="FFFFFF"/>
                </a:solidFill>
                <a:latin typeface="Roboto"/>
                <a:ea typeface="Roboto"/>
                <a:cs typeface="Roboto"/>
                <a:sym typeface="Roboto"/>
              </a:rPr>
              <a:t> Specific support add-ons for the development of your RPA application:</a:t>
            </a:r>
            <a:endParaRPr b="1" i="0" sz="900" u="none" cap="none" strike="noStrike">
              <a:solidFill>
                <a:srgbClr val="FFFFFF"/>
              </a:solidFill>
              <a:latin typeface="Roboto"/>
              <a:ea typeface="Roboto"/>
              <a:cs typeface="Roboto"/>
              <a:sym typeface="Roboto"/>
            </a:endParaRPr>
          </a:p>
        </p:txBody>
      </p:sp>
      <p:sp>
        <p:nvSpPr>
          <p:cNvPr id="1939" name="Google Shape;1939;p265"/>
          <p:cNvSpPr/>
          <p:nvPr/>
        </p:nvSpPr>
        <p:spPr>
          <a:xfrm>
            <a:off x="2695210" y="3375777"/>
            <a:ext cx="234600" cy="205200"/>
          </a:xfrm>
          <a:prstGeom prst="mathPlus">
            <a:avLst>
              <a:gd fmla="val 23520" name="adj1"/>
            </a:avLst>
          </a:prstGeom>
          <a:solidFill>
            <a:srgbClr val="29B4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65"/>
          <p:cNvSpPr txBox="1"/>
          <p:nvPr/>
        </p:nvSpPr>
        <p:spPr>
          <a:xfrm>
            <a:off x="1626736" y="2715100"/>
            <a:ext cx="982500" cy="3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900" u="none" cap="none" strike="noStrike">
                <a:solidFill>
                  <a:srgbClr val="425DA7"/>
                </a:solidFill>
                <a:latin typeface="Roboto"/>
                <a:ea typeface="Roboto"/>
                <a:cs typeface="Roboto"/>
                <a:sym typeface="Roboto"/>
              </a:rPr>
              <a:t>Platform Operations</a:t>
            </a:r>
            <a:endParaRPr i="0" sz="900" u="none" cap="none" strike="noStrike">
              <a:solidFill>
                <a:srgbClr val="425DA7"/>
              </a:solidFill>
              <a:latin typeface="Roboto"/>
              <a:ea typeface="Roboto"/>
              <a:cs typeface="Roboto"/>
              <a:sym typeface="Roboto"/>
            </a:endParaRPr>
          </a:p>
        </p:txBody>
      </p:sp>
      <p:sp>
        <p:nvSpPr>
          <p:cNvPr id="1941" name="Google Shape;1941;p265"/>
          <p:cNvSpPr txBox="1"/>
          <p:nvPr/>
        </p:nvSpPr>
        <p:spPr>
          <a:xfrm>
            <a:off x="617992" y="2718100"/>
            <a:ext cx="800100" cy="32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900" u="none" cap="none" strike="noStrike">
                <a:solidFill>
                  <a:srgbClr val="425DA7"/>
                </a:solidFill>
                <a:latin typeface="Roboto"/>
                <a:ea typeface="Roboto"/>
                <a:cs typeface="Roboto"/>
                <a:sym typeface="Roboto"/>
              </a:rPr>
              <a:t>Robot Licence</a:t>
            </a:r>
            <a:endParaRPr b="1" i="0" sz="900" u="none" cap="none" strike="noStrike">
              <a:solidFill>
                <a:srgbClr val="425DA7"/>
              </a:solidFill>
              <a:latin typeface="Roboto"/>
              <a:ea typeface="Roboto"/>
              <a:cs typeface="Roboto"/>
              <a:sym typeface="Roboto"/>
            </a:endParaRPr>
          </a:p>
        </p:txBody>
      </p:sp>
      <p:sp>
        <p:nvSpPr>
          <p:cNvPr id="1942" name="Google Shape;1942;p265"/>
          <p:cNvSpPr txBox="1"/>
          <p:nvPr/>
        </p:nvSpPr>
        <p:spPr>
          <a:xfrm>
            <a:off x="519325" y="3211988"/>
            <a:ext cx="982500" cy="26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i="0" lang="en-US" sz="700" u="none" cap="none" strike="noStrike">
                <a:solidFill>
                  <a:srgbClr val="434343"/>
                </a:solidFill>
                <a:latin typeface="Roboto"/>
                <a:ea typeface="Roboto"/>
                <a:cs typeface="Roboto"/>
                <a:sym typeface="Roboto"/>
              </a:rPr>
              <a:t>Licence cost per robot (UI Path)</a:t>
            </a:r>
            <a:endParaRPr i="0" sz="700" u="none" cap="none" strike="noStrike">
              <a:solidFill>
                <a:srgbClr val="434343"/>
              </a:solidFill>
              <a:latin typeface="Roboto"/>
              <a:ea typeface="Roboto"/>
              <a:cs typeface="Roboto"/>
              <a:sym typeface="Roboto"/>
            </a:endParaRPr>
          </a:p>
        </p:txBody>
      </p:sp>
      <p:sp>
        <p:nvSpPr>
          <p:cNvPr id="1943" name="Google Shape;1943;p265"/>
          <p:cNvSpPr txBox="1"/>
          <p:nvPr/>
        </p:nvSpPr>
        <p:spPr>
          <a:xfrm>
            <a:off x="1592713" y="3154688"/>
            <a:ext cx="982500" cy="53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i="0" lang="en-US" sz="700" u="none" cap="none" strike="noStrike">
                <a:solidFill>
                  <a:srgbClr val="434343"/>
                </a:solidFill>
                <a:latin typeface="Roboto"/>
                <a:ea typeface="Roboto"/>
                <a:cs typeface="Roboto"/>
                <a:sym typeface="Roboto"/>
              </a:rPr>
              <a:t>Platform Lifecycle, Portfolio Management, Best Practices, Guidelines, Security Compliance, RM</a:t>
            </a:r>
            <a:endParaRPr i="0" sz="700" u="none" cap="none" strike="noStrike">
              <a:solidFill>
                <a:srgbClr val="434343"/>
              </a:solidFill>
              <a:latin typeface="Roboto"/>
              <a:ea typeface="Roboto"/>
              <a:cs typeface="Roboto"/>
              <a:sym typeface="Roboto"/>
            </a:endParaRPr>
          </a:p>
        </p:txBody>
      </p:sp>
      <p:sp>
        <p:nvSpPr>
          <p:cNvPr id="1944" name="Google Shape;1944;p265"/>
          <p:cNvSpPr/>
          <p:nvPr/>
        </p:nvSpPr>
        <p:spPr>
          <a:xfrm>
            <a:off x="519325" y="3829525"/>
            <a:ext cx="982500" cy="205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800" u="none" cap="none" strike="noStrike">
                <a:solidFill>
                  <a:srgbClr val="000000"/>
                </a:solidFill>
                <a:latin typeface="Roboto"/>
                <a:ea typeface="Roboto"/>
                <a:cs typeface="Roboto"/>
                <a:sym typeface="Roboto"/>
              </a:rPr>
              <a:t>5,440 CHF / year</a:t>
            </a:r>
            <a:endParaRPr i="0" sz="800" u="none" cap="none" strike="noStrike">
              <a:solidFill>
                <a:srgbClr val="000000"/>
              </a:solidFill>
              <a:latin typeface="Roboto"/>
              <a:ea typeface="Roboto"/>
              <a:cs typeface="Roboto"/>
              <a:sym typeface="Roboto"/>
            </a:endParaRPr>
          </a:p>
        </p:txBody>
      </p:sp>
      <p:sp>
        <p:nvSpPr>
          <p:cNvPr id="1945" name="Google Shape;1945;p265"/>
          <p:cNvSpPr/>
          <p:nvPr/>
        </p:nvSpPr>
        <p:spPr>
          <a:xfrm>
            <a:off x="1587788" y="3829538"/>
            <a:ext cx="982500" cy="205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800" u="none" cap="none" strike="noStrike">
                <a:solidFill>
                  <a:srgbClr val="000000"/>
                </a:solidFill>
                <a:latin typeface="Roboto"/>
                <a:ea typeface="Roboto"/>
                <a:cs typeface="Roboto"/>
                <a:sym typeface="Roboto"/>
              </a:rPr>
              <a:t>6,500 CHF / year</a:t>
            </a:r>
            <a:endParaRPr i="0" sz="800" u="none" cap="none" strike="noStrike">
              <a:solidFill>
                <a:srgbClr val="000000"/>
              </a:solidFill>
              <a:latin typeface="Roboto"/>
              <a:ea typeface="Roboto"/>
              <a:cs typeface="Roboto"/>
              <a:sym typeface="Roboto"/>
            </a:endParaRPr>
          </a:p>
        </p:txBody>
      </p:sp>
      <p:sp>
        <p:nvSpPr>
          <p:cNvPr id="1946" name="Google Shape;1946;p265"/>
          <p:cNvSpPr txBox="1"/>
          <p:nvPr/>
        </p:nvSpPr>
        <p:spPr>
          <a:xfrm>
            <a:off x="438900" y="4690150"/>
            <a:ext cx="2348700" cy="26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600"/>
              </a:spcAft>
              <a:buClr>
                <a:srgbClr val="000000"/>
              </a:buClr>
              <a:buSzPts val="600"/>
              <a:buFont typeface="Arial"/>
              <a:buNone/>
            </a:pPr>
            <a:r>
              <a:rPr i="0" lang="en-US" sz="800" u="none" cap="none" strike="noStrike">
                <a:solidFill>
                  <a:srgbClr val="434343"/>
                </a:solidFill>
                <a:latin typeface="Roboto"/>
                <a:ea typeface="Roboto"/>
                <a:cs typeface="Roboto"/>
                <a:sym typeface="Roboto"/>
              </a:rPr>
              <a:t>*Disclaimer: If you have more than 1 automation to be supported, feel free to contact us and we can discuss customizing the offer</a:t>
            </a:r>
            <a:endParaRPr i="0" sz="800" u="none" cap="none" strike="noStrike">
              <a:solidFill>
                <a:srgbClr val="434343"/>
              </a:solidFill>
              <a:latin typeface="Roboto"/>
              <a:ea typeface="Roboto"/>
              <a:cs typeface="Roboto"/>
              <a:sym typeface="Roboto"/>
            </a:endParaRPr>
          </a:p>
        </p:txBody>
      </p:sp>
      <p:sp>
        <p:nvSpPr>
          <p:cNvPr id="1947" name="Google Shape;1947;p265"/>
          <p:cNvSpPr/>
          <p:nvPr/>
        </p:nvSpPr>
        <p:spPr>
          <a:xfrm>
            <a:off x="3020300" y="2633025"/>
            <a:ext cx="1296300" cy="2279700"/>
          </a:xfrm>
          <a:prstGeom prst="rect">
            <a:avLst/>
          </a:prstGeom>
          <a:noFill/>
          <a:ln cap="flat" cmpd="sng" w="9525">
            <a:solidFill>
              <a:srgbClr val="425D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65"/>
          <p:cNvSpPr/>
          <p:nvPr/>
        </p:nvSpPr>
        <p:spPr>
          <a:xfrm>
            <a:off x="3011175" y="4496275"/>
            <a:ext cx="1307700" cy="416400"/>
          </a:xfrm>
          <a:prstGeom prst="rect">
            <a:avLst/>
          </a:prstGeom>
          <a:solidFill>
            <a:srgbClr val="425D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10,644 CHF / year</a:t>
            </a:r>
            <a:endParaRPr b="1" i="0" sz="10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600"/>
              <a:buFont typeface="Arial"/>
              <a:buNone/>
            </a:pPr>
            <a:r>
              <a:rPr i="0" lang="en-US" sz="600" u="none" cap="none" strike="noStrike">
                <a:solidFill>
                  <a:srgbClr val="FFFFFF"/>
                </a:solidFill>
                <a:latin typeface="Roboto"/>
                <a:ea typeface="Roboto"/>
                <a:cs typeface="Roboto"/>
                <a:sym typeface="Roboto"/>
              </a:rPr>
              <a:t>(887 CHF / month)</a:t>
            </a:r>
            <a:endParaRPr b="1" i="0" sz="1100" u="none" cap="none" strike="noStrike">
              <a:solidFill>
                <a:srgbClr val="FFFFFF"/>
              </a:solidFill>
              <a:latin typeface="Roboto"/>
              <a:ea typeface="Roboto"/>
              <a:cs typeface="Roboto"/>
              <a:sym typeface="Roboto"/>
            </a:endParaRPr>
          </a:p>
        </p:txBody>
      </p:sp>
      <p:sp>
        <p:nvSpPr>
          <p:cNvPr id="1949" name="Google Shape;1949;p265"/>
          <p:cNvSpPr txBox="1"/>
          <p:nvPr/>
        </p:nvSpPr>
        <p:spPr>
          <a:xfrm>
            <a:off x="3013050" y="2678050"/>
            <a:ext cx="1296300" cy="3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425DA7"/>
                </a:solidFill>
                <a:latin typeface="Roboto"/>
                <a:ea typeface="Roboto"/>
                <a:cs typeface="Roboto"/>
                <a:sym typeface="Roboto"/>
              </a:rPr>
              <a:t>Carefree Package</a:t>
            </a:r>
            <a:br>
              <a:rPr b="1" i="0" lang="en-US" sz="1000" u="none" cap="none" strike="noStrike">
                <a:solidFill>
                  <a:srgbClr val="425DA7"/>
                </a:solidFill>
                <a:latin typeface="Roboto"/>
                <a:ea typeface="Roboto"/>
                <a:cs typeface="Roboto"/>
                <a:sym typeface="Roboto"/>
              </a:rPr>
            </a:br>
            <a:r>
              <a:rPr b="1" i="0" lang="en-US" sz="1000" u="none" cap="none" strike="noStrike">
                <a:solidFill>
                  <a:srgbClr val="425DA7"/>
                </a:solidFill>
                <a:latin typeface="Roboto"/>
                <a:ea typeface="Roboto"/>
                <a:cs typeface="Roboto"/>
                <a:sym typeface="Roboto"/>
              </a:rPr>
              <a:t>Basic</a:t>
            </a:r>
            <a:endParaRPr i="0" sz="1000" u="none" cap="none" strike="noStrike">
              <a:solidFill>
                <a:srgbClr val="425DA7"/>
              </a:solidFill>
              <a:latin typeface="Roboto"/>
              <a:ea typeface="Roboto"/>
              <a:cs typeface="Roboto"/>
              <a:sym typeface="Roboto"/>
            </a:endParaRPr>
          </a:p>
        </p:txBody>
      </p:sp>
      <p:sp>
        <p:nvSpPr>
          <p:cNvPr id="1950" name="Google Shape;1950;p265"/>
          <p:cNvSpPr txBox="1"/>
          <p:nvPr/>
        </p:nvSpPr>
        <p:spPr>
          <a:xfrm>
            <a:off x="3063216" y="3553126"/>
            <a:ext cx="1244400" cy="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51" name="Google Shape;1951;p265"/>
          <p:cNvSpPr txBox="1"/>
          <p:nvPr/>
        </p:nvSpPr>
        <p:spPr>
          <a:xfrm>
            <a:off x="3020300" y="3645775"/>
            <a:ext cx="1296300" cy="77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i="0" lang="en-US" sz="800" u="none" cap="none" strike="noStrike">
                <a:solidFill>
                  <a:srgbClr val="434343"/>
                </a:solidFill>
                <a:latin typeface="Roboto"/>
                <a:ea typeface="Roboto"/>
                <a:cs typeface="Roboto"/>
                <a:sym typeface="Roboto"/>
              </a:rPr>
              <a:t>- Application monitoring</a:t>
            </a:r>
            <a:endParaRPr i="0" sz="8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i="0" lang="en-US" sz="800" u="none" cap="none" strike="noStrike">
                <a:solidFill>
                  <a:srgbClr val="434343"/>
                </a:solidFill>
                <a:latin typeface="Roboto"/>
                <a:ea typeface="Roboto"/>
                <a:cs typeface="Roboto"/>
                <a:sym typeface="Roboto"/>
              </a:rPr>
              <a:t>- Incidents (8x5)</a:t>
            </a:r>
            <a:endParaRPr i="0" sz="8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i="0" lang="en-US" sz="800" u="none" cap="none" strike="noStrike">
                <a:solidFill>
                  <a:srgbClr val="434343"/>
                </a:solidFill>
                <a:latin typeface="Roboto"/>
                <a:ea typeface="Roboto"/>
                <a:cs typeface="Roboto"/>
                <a:sym typeface="Roboto"/>
              </a:rPr>
              <a:t>- Bug fixing</a:t>
            </a:r>
            <a:endParaRPr i="0" sz="8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i="0" lang="en-US" sz="800" u="none" cap="none" strike="noStrike">
                <a:solidFill>
                  <a:srgbClr val="434343"/>
                </a:solidFill>
                <a:latin typeface="Roboto"/>
                <a:ea typeface="Roboto"/>
                <a:cs typeface="Roboto"/>
                <a:sym typeface="Roboto"/>
              </a:rPr>
              <a:t>- Bot training</a:t>
            </a:r>
            <a:endParaRPr i="0" sz="8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i="1" lang="en-US" sz="800" u="none" cap="none" strike="noStrike">
                <a:solidFill>
                  <a:srgbClr val="434343"/>
                </a:solidFill>
                <a:latin typeface="Roboto"/>
                <a:ea typeface="Roboto"/>
                <a:cs typeface="Roboto"/>
                <a:sym typeface="Roboto"/>
              </a:rPr>
              <a:t>- per automation*</a:t>
            </a:r>
            <a:endParaRPr i="1" sz="800" u="none" cap="none" strike="noStrike">
              <a:solidFill>
                <a:srgbClr val="434343"/>
              </a:solidFill>
              <a:latin typeface="Roboto"/>
              <a:ea typeface="Roboto"/>
              <a:cs typeface="Roboto"/>
              <a:sym typeface="Roboto"/>
            </a:endParaRPr>
          </a:p>
        </p:txBody>
      </p:sp>
      <p:sp>
        <p:nvSpPr>
          <p:cNvPr id="1952" name="Google Shape;1952;p265"/>
          <p:cNvSpPr/>
          <p:nvPr/>
        </p:nvSpPr>
        <p:spPr>
          <a:xfrm>
            <a:off x="4409375" y="2633025"/>
            <a:ext cx="1296300" cy="2279700"/>
          </a:xfrm>
          <a:prstGeom prst="rect">
            <a:avLst/>
          </a:prstGeom>
          <a:noFill/>
          <a:ln cap="flat" cmpd="sng" w="9525">
            <a:solidFill>
              <a:srgbClr val="425D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65"/>
          <p:cNvSpPr/>
          <p:nvPr/>
        </p:nvSpPr>
        <p:spPr>
          <a:xfrm>
            <a:off x="4400250" y="4496275"/>
            <a:ext cx="1307700" cy="416400"/>
          </a:xfrm>
          <a:prstGeom prst="rect">
            <a:avLst/>
          </a:prstGeom>
          <a:solidFill>
            <a:srgbClr val="425DA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Arial"/>
              <a:buNone/>
            </a:pPr>
            <a:r>
              <a:rPr b="1" lang="en-US" sz="1000">
                <a:solidFill>
                  <a:srgbClr val="FFFFFF"/>
                </a:solidFill>
                <a:latin typeface="Roboto"/>
                <a:ea typeface="Roboto"/>
                <a:cs typeface="Roboto"/>
                <a:sym typeface="Roboto"/>
              </a:rPr>
              <a:t>35,400 CHF / year</a:t>
            </a:r>
            <a:endParaRPr b="1" sz="10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600"/>
              <a:buFont typeface="Arial"/>
              <a:buNone/>
            </a:pPr>
            <a:r>
              <a:rPr lang="en-US" sz="600">
                <a:solidFill>
                  <a:srgbClr val="FFFFFF"/>
                </a:solidFill>
                <a:latin typeface="Roboto"/>
                <a:ea typeface="Roboto"/>
                <a:cs typeface="Roboto"/>
                <a:sym typeface="Roboto"/>
              </a:rPr>
              <a:t>(2,950 CHF / month)</a:t>
            </a:r>
            <a:endParaRPr b="1" sz="1000">
              <a:solidFill>
                <a:srgbClr val="FFFFFF"/>
              </a:solidFill>
              <a:latin typeface="Roboto"/>
              <a:ea typeface="Roboto"/>
              <a:cs typeface="Roboto"/>
              <a:sym typeface="Roboto"/>
            </a:endParaRPr>
          </a:p>
        </p:txBody>
      </p:sp>
      <p:sp>
        <p:nvSpPr>
          <p:cNvPr id="1954" name="Google Shape;1954;p265"/>
          <p:cNvSpPr txBox="1"/>
          <p:nvPr/>
        </p:nvSpPr>
        <p:spPr>
          <a:xfrm>
            <a:off x="4402125" y="2678050"/>
            <a:ext cx="1296300" cy="3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Arial"/>
              <a:buNone/>
            </a:pPr>
            <a:r>
              <a:rPr b="1" lang="en-US" sz="1000">
                <a:solidFill>
                  <a:srgbClr val="425DA7"/>
                </a:solidFill>
                <a:latin typeface="Roboto"/>
                <a:ea typeface="Roboto"/>
                <a:cs typeface="Roboto"/>
                <a:sym typeface="Roboto"/>
              </a:rPr>
              <a:t>Carefree Package</a:t>
            </a:r>
            <a:br>
              <a:rPr b="1" lang="en-US" sz="1000">
                <a:solidFill>
                  <a:srgbClr val="425DA7"/>
                </a:solidFill>
                <a:latin typeface="Roboto"/>
                <a:ea typeface="Roboto"/>
                <a:cs typeface="Roboto"/>
                <a:sym typeface="Roboto"/>
              </a:rPr>
            </a:br>
            <a:r>
              <a:rPr b="1" lang="en-US" sz="1000">
                <a:solidFill>
                  <a:srgbClr val="425DA7"/>
                </a:solidFill>
                <a:latin typeface="Roboto"/>
                <a:ea typeface="Roboto"/>
                <a:cs typeface="Roboto"/>
                <a:sym typeface="Roboto"/>
              </a:rPr>
              <a:t>Plus</a:t>
            </a:r>
            <a:endParaRPr b="1" sz="1000">
              <a:solidFill>
                <a:srgbClr val="425DA7"/>
              </a:solidFill>
              <a:latin typeface="Roboto"/>
              <a:ea typeface="Roboto"/>
              <a:cs typeface="Roboto"/>
              <a:sym typeface="Roboto"/>
            </a:endParaRPr>
          </a:p>
        </p:txBody>
      </p:sp>
      <p:sp>
        <p:nvSpPr>
          <p:cNvPr id="1955" name="Google Shape;1955;p265"/>
          <p:cNvSpPr txBox="1"/>
          <p:nvPr/>
        </p:nvSpPr>
        <p:spPr>
          <a:xfrm>
            <a:off x="4452291" y="3553126"/>
            <a:ext cx="1244400" cy="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56" name="Google Shape;1956;p265"/>
          <p:cNvSpPr txBox="1"/>
          <p:nvPr/>
        </p:nvSpPr>
        <p:spPr>
          <a:xfrm>
            <a:off x="4409375" y="3645775"/>
            <a:ext cx="1296300" cy="77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Application monitoring</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Incidents (8x5)</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Bug fixing</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Enhancements (up to 20h/month)</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US" sz="800">
                <a:solidFill>
                  <a:srgbClr val="434343"/>
                </a:solidFill>
                <a:latin typeface="Roboto"/>
                <a:ea typeface="Roboto"/>
                <a:cs typeface="Roboto"/>
                <a:sym typeface="Roboto"/>
              </a:rPr>
              <a:t>- per automation*</a:t>
            </a:r>
            <a:endParaRPr sz="800">
              <a:solidFill>
                <a:srgbClr val="434343"/>
              </a:solidFill>
              <a:latin typeface="Roboto"/>
              <a:ea typeface="Roboto"/>
              <a:cs typeface="Roboto"/>
              <a:sym typeface="Roboto"/>
            </a:endParaRPr>
          </a:p>
        </p:txBody>
      </p:sp>
      <p:pic>
        <p:nvPicPr>
          <p:cNvPr id="1957" name="Google Shape;1957;p265"/>
          <p:cNvPicPr preferRelativeResize="0"/>
          <p:nvPr/>
        </p:nvPicPr>
        <p:blipFill>
          <a:blip r:embed="rId4">
            <a:alphaModFix/>
          </a:blip>
          <a:stretch>
            <a:fillRect/>
          </a:stretch>
        </p:blipFill>
        <p:spPr>
          <a:xfrm>
            <a:off x="4761681" y="3066199"/>
            <a:ext cx="534494" cy="523527"/>
          </a:xfrm>
          <a:prstGeom prst="rect">
            <a:avLst/>
          </a:prstGeom>
          <a:noFill/>
          <a:ln>
            <a:noFill/>
          </a:ln>
        </p:spPr>
      </p:pic>
      <p:pic>
        <p:nvPicPr>
          <p:cNvPr id="1958" name="Google Shape;1958;p265"/>
          <p:cNvPicPr preferRelativeResize="0"/>
          <p:nvPr/>
        </p:nvPicPr>
        <p:blipFill>
          <a:blip r:embed="rId5">
            <a:alphaModFix/>
          </a:blip>
          <a:stretch>
            <a:fillRect/>
          </a:stretch>
        </p:blipFill>
        <p:spPr>
          <a:xfrm>
            <a:off x="3398675" y="3125076"/>
            <a:ext cx="492385" cy="494526"/>
          </a:xfrm>
          <a:prstGeom prst="rect">
            <a:avLst/>
          </a:prstGeom>
          <a:noFill/>
          <a:ln>
            <a:noFill/>
          </a:ln>
        </p:spPr>
      </p:pic>
      <p:sp>
        <p:nvSpPr>
          <p:cNvPr id="1959" name="Google Shape;1959;p265"/>
          <p:cNvSpPr/>
          <p:nvPr/>
        </p:nvSpPr>
        <p:spPr>
          <a:xfrm>
            <a:off x="5809700" y="2633025"/>
            <a:ext cx="1296300" cy="2279700"/>
          </a:xfrm>
          <a:prstGeom prst="rect">
            <a:avLst/>
          </a:prstGeom>
          <a:solidFill>
            <a:srgbClr val="C9DAF8"/>
          </a:solidFill>
          <a:ln cap="flat" cmpd="sng" w="9525">
            <a:solidFill>
              <a:srgbClr val="425D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65"/>
          <p:cNvSpPr/>
          <p:nvPr/>
        </p:nvSpPr>
        <p:spPr>
          <a:xfrm>
            <a:off x="5800575" y="4496275"/>
            <a:ext cx="1307700" cy="416400"/>
          </a:xfrm>
          <a:prstGeom prst="rect">
            <a:avLst/>
          </a:prstGeom>
          <a:solidFill>
            <a:srgbClr val="425DA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Arial"/>
              <a:buNone/>
            </a:pPr>
            <a:r>
              <a:rPr b="1" lang="en-US" sz="1000">
                <a:solidFill>
                  <a:srgbClr val="FFFFFF"/>
                </a:solidFill>
                <a:latin typeface="Roboto"/>
                <a:ea typeface="Roboto"/>
                <a:cs typeface="Roboto"/>
                <a:sym typeface="Roboto"/>
              </a:rPr>
              <a:t>141,900 CHF / year</a:t>
            </a:r>
            <a:endParaRPr b="1" sz="10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600"/>
              <a:buFont typeface="Arial"/>
              <a:buNone/>
            </a:pPr>
            <a:r>
              <a:rPr lang="en-US" sz="600">
                <a:solidFill>
                  <a:srgbClr val="FFFFFF"/>
                </a:solidFill>
                <a:latin typeface="Roboto"/>
                <a:ea typeface="Roboto"/>
                <a:cs typeface="Roboto"/>
                <a:sym typeface="Roboto"/>
              </a:rPr>
              <a:t>(11,825 CHF / month)</a:t>
            </a:r>
            <a:endParaRPr b="1" sz="1000">
              <a:solidFill>
                <a:srgbClr val="FFFFFF"/>
              </a:solidFill>
              <a:latin typeface="Roboto"/>
              <a:ea typeface="Roboto"/>
              <a:cs typeface="Roboto"/>
              <a:sym typeface="Roboto"/>
            </a:endParaRPr>
          </a:p>
        </p:txBody>
      </p:sp>
      <p:sp>
        <p:nvSpPr>
          <p:cNvPr id="1961" name="Google Shape;1961;p265"/>
          <p:cNvSpPr txBox="1"/>
          <p:nvPr/>
        </p:nvSpPr>
        <p:spPr>
          <a:xfrm>
            <a:off x="5802450" y="2678050"/>
            <a:ext cx="1296300" cy="3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Arial"/>
              <a:buNone/>
            </a:pPr>
            <a:r>
              <a:rPr b="1" lang="en-US" sz="1000">
                <a:solidFill>
                  <a:srgbClr val="425DA7"/>
                </a:solidFill>
                <a:latin typeface="Roboto"/>
                <a:ea typeface="Roboto"/>
                <a:cs typeface="Roboto"/>
                <a:sym typeface="Roboto"/>
              </a:rPr>
              <a:t>Carefree Package</a:t>
            </a:r>
            <a:br>
              <a:rPr b="1" lang="en-US" sz="1000">
                <a:solidFill>
                  <a:srgbClr val="425DA7"/>
                </a:solidFill>
                <a:latin typeface="Roboto"/>
                <a:ea typeface="Roboto"/>
                <a:cs typeface="Roboto"/>
                <a:sym typeface="Roboto"/>
              </a:rPr>
            </a:br>
            <a:r>
              <a:rPr b="1" lang="en-US" sz="1000">
                <a:solidFill>
                  <a:srgbClr val="425DA7"/>
                </a:solidFill>
                <a:latin typeface="Roboto"/>
                <a:ea typeface="Roboto"/>
                <a:cs typeface="Roboto"/>
                <a:sym typeface="Roboto"/>
              </a:rPr>
              <a:t>Premium</a:t>
            </a:r>
            <a:endParaRPr b="1" sz="1000">
              <a:solidFill>
                <a:srgbClr val="425DA7"/>
              </a:solidFill>
              <a:latin typeface="Roboto"/>
              <a:ea typeface="Roboto"/>
              <a:cs typeface="Roboto"/>
              <a:sym typeface="Roboto"/>
            </a:endParaRPr>
          </a:p>
        </p:txBody>
      </p:sp>
      <p:sp>
        <p:nvSpPr>
          <p:cNvPr id="1962" name="Google Shape;1962;p265"/>
          <p:cNvSpPr txBox="1"/>
          <p:nvPr/>
        </p:nvSpPr>
        <p:spPr>
          <a:xfrm>
            <a:off x="5852616" y="3553126"/>
            <a:ext cx="1244400" cy="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63" name="Google Shape;1963;p265"/>
          <p:cNvSpPr txBox="1"/>
          <p:nvPr/>
        </p:nvSpPr>
        <p:spPr>
          <a:xfrm>
            <a:off x="5809700" y="3645775"/>
            <a:ext cx="1296300" cy="77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Application monitoring</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Incidents (24x7)</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Bug fixing</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Enhancements (up to 40h/month)</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US" sz="800">
                <a:solidFill>
                  <a:srgbClr val="434343"/>
                </a:solidFill>
                <a:latin typeface="Roboto"/>
                <a:ea typeface="Roboto"/>
                <a:cs typeface="Roboto"/>
                <a:sym typeface="Roboto"/>
              </a:rPr>
              <a:t>- per automation*</a:t>
            </a:r>
            <a:endParaRPr sz="800">
              <a:solidFill>
                <a:srgbClr val="434343"/>
              </a:solidFill>
              <a:latin typeface="Roboto"/>
              <a:ea typeface="Roboto"/>
              <a:cs typeface="Roboto"/>
              <a:sym typeface="Roboto"/>
            </a:endParaRPr>
          </a:p>
        </p:txBody>
      </p:sp>
      <p:pic>
        <p:nvPicPr>
          <p:cNvPr id="1964" name="Google Shape;1964;p265"/>
          <p:cNvPicPr preferRelativeResize="0"/>
          <p:nvPr/>
        </p:nvPicPr>
        <p:blipFill>
          <a:blip r:embed="rId6">
            <a:alphaModFix/>
          </a:blip>
          <a:stretch>
            <a:fillRect/>
          </a:stretch>
        </p:blipFill>
        <p:spPr>
          <a:xfrm>
            <a:off x="6113850" y="3082718"/>
            <a:ext cx="603340" cy="490500"/>
          </a:xfrm>
          <a:prstGeom prst="rect">
            <a:avLst/>
          </a:prstGeom>
          <a:noFill/>
          <a:ln>
            <a:noFill/>
          </a:ln>
        </p:spPr>
      </p:pic>
      <p:sp>
        <p:nvSpPr>
          <p:cNvPr id="1965" name="Google Shape;1965;p265"/>
          <p:cNvSpPr/>
          <p:nvPr/>
        </p:nvSpPr>
        <p:spPr>
          <a:xfrm>
            <a:off x="7469225" y="2633025"/>
            <a:ext cx="1296300" cy="2279700"/>
          </a:xfrm>
          <a:prstGeom prst="rect">
            <a:avLst/>
          </a:prstGeom>
          <a:noFill/>
          <a:ln cap="flat" cmpd="sng" w="9525">
            <a:solidFill>
              <a:srgbClr val="425D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65"/>
          <p:cNvSpPr/>
          <p:nvPr/>
        </p:nvSpPr>
        <p:spPr>
          <a:xfrm>
            <a:off x="7460100" y="4496275"/>
            <a:ext cx="1307700" cy="416400"/>
          </a:xfrm>
          <a:prstGeom prst="rect">
            <a:avLst/>
          </a:prstGeom>
          <a:solidFill>
            <a:srgbClr val="425DA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100">
                <a:solidFill>
                  <a:srgbClr val="FFFFFF"/>
                </a:solidFill>
                <a:latin typeface="Roboto"/>
                <a:ea typeface="Roboto"/>
                <a:cs typeface="Roboto"/>
                <a:sym typeface="Roboto"/>
              </a:rPr>
              <a:t>Effort based</a:t>
            </a:r>
            <a:endParaRPr b="1" sz="11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600"/>
              <a:buFont typeface="Arial"/>
              <a:buNone/>
            </a:pPr>
            <a:r>
              <a:rPr lang="en-US" sz="600">
                <a:solidFill>
                  <a:srgbClr val="FFFFFF"/>
                </a:solidFill>
                <a:latin typeface="Roboto"/>
                <a:ea typeface="Roboto"/>
                <a:cs typeface="Roboto"/>
                <a:sym typeface="Roboto"/>
              </a:rPr>
              <a:t>(T&amp;M)</a:t>
            </a:r>
            <a:endParaRPr b="1" sz="1000">
              <a:solidFill>
                <a:srgbClr val="FFFFFF"/>
              </a:solidFill>
              <a:latin typeface="Roboto"/>
              <a:ea typeface="Roboto"/>
              <a:cs typeface="Roboto"/>
              <a:sym typeface="Roboto"/>
            </a:endParaRPr>
          </a:p>
        </p:txBody>
      </p:sp>
      <p:sp>
        <p:nvSpPr>
          <p:cNvPr id="1967" name="Google Shape;1967;p265"/>
          <p:cNvSpPr txBox="1"/>
          <p:nvPr/>
        </p:nvSpPr>
        <p:spPr>
          <a:xfrm>
            <a:off x="7461975" y="2678050"/>
            <a:ext cx="1296300" cy="3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Arial"/>
              <a:buNone/>
            </a:pPr>
            <a:r>
              <a:rPr b="1" lang="en-US" sz="1000">
                <a:solidFill>
                  <a:srgbClr val="425DA7"/>
                </a:solidFill>
                <a:latin typeface="Roboto"/>
                <a:ea typeface="Roboto"/>
                <a:cs typeface="Roboto"/>
                <a:sym typeface="Roboto"/>
              </a:rPr>
              <a:t>Project Delivery</a:t>
            </a:r>
            <a:endParaRPr b="1" sz="1000">
              <a:solidFill>
                <a:srgbClr val="425DA7"/>
              </a:solidFill>
              <a:latin typeface="Roboto"/>
              <a:ea typeface="Roboto"/>
              <a:cs typeface="Roboto"/>
              <a:sym typeface="Roboto"/>
            </a:endParaRPr>
          </a:p>
        </p:txBody>
      </p:sp>
      <p:sp>
        <p:nvSpPr>
          <p:cNvPr id="1968" name="Google Shape;1968;p265"/>
          <p:cNvSpPr txBox="1"/>
          <p:nvPr/>
        </p:nvSpPr>
        <p:spPr>
          <a:xfrm>
            <a:off x="7512141" y="3553126"/>
            <a:ext cx="1244400" cy="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69" name="Google Shape;1969;p265"/>
          <p:cNvSpPr txBox="1"/>
          <p:nvPr/>
        </p:nvSpPr>
        <p:spPr>
          <a:xfrm>
            <a:off x="7469225" y="3645775"/>
            <a:ext cx="1296300" cy="77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Business analysis</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Development</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Testing</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lang="en-US" sz="800">
                <a:solidFill>
                  <a:srgbClr val="434343"/>
                </a:solidFill>
                <a:latin typeface="Roboto"/>
                <a:ea typeface="Roboto"/>
                <a:cs typeface="Roboto"/>
                <a:sym typeface="Roboto"/>
              </a:rPr>
              <a:t>- Hypercare</a:t>
            </a:r>
            <a:endParaRPr sz="800">
              <a:solidFill>
                <a:srgbClr val="43434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US" sz="800">
                <a:solidFill>
                  <a:srgbClr val="434343"/>
                </a:solidFill>
                <a:latin typeface="Roboto"/>
                <a:ea typeface="Roboto"/>
                <a:cs typeface="Roboto"/>
                <a:sym typeface="Roboto"/>
              </a:rPr>
              <a:t>- per automation*</a:t>
            </a:r>
            <a:endParaRPr sz="800">
              <a:solidFill>
                <a:srgbClr val="434343"/>
              </a:solidFill>
              <a:latin typeface="Roboto"/>
              <a:ea typeface="Roboto"/>
              <a:cs typeface="Roboto"/>
              <a:sym typeface="Roboto"/>
            </a:endParaRPr>
          </a:p>
        </p:txBody>
      </p:sp>
      <p:pic>
        <p:nvPicPr>
          <p:cNvPr id="1970" name="Google Shape;1970;p265"/>
          <p:cNvPicPr preferRelativeResize="0"/>
          <p:nvPr/>
        </p:nvPicPr>
        <p:blipFill>
          <a:blip r:embed="rId7">
            <a:alphaModFix/>
          </a:blip>
          <a:stretch>
            <a:fillRect/>
          </a:stretch>
        </p:blipFill>
        <p:spPr>
          <a:xfrm>
            <a:off x="7821997" y="3118031"/>
            <a:ext cx="492375" cy="419857"/>
          </a:xfrm>
          <a:prstGeom prst="rect">
            <a:avLst/>
          </a:prstGeom>
          <a:noFill/>
          <a:ln>
            <a:noFill/>
          </a:ln>
        </p:spPr>
      </p:pic>
      <p:grpSp>
        <p:nvGrpSpPr>
          <p:cNvPr id="1971" name="Google Shape;1971;p265"/>
          <p:cNvGrpSpPr/>
          <p:nvPr/>
        </p:nvGrpSpPr>
        <p:grpSpPr>
          <a:xfrm>
            <a:off x="6796488" y="2959362"/>
            <a:ext cx="586200" cy="581100"/>
            <a:chOff x="6697926" y="4033175"/>
            <a:chExt cx="586200" cy="581100"/>
          </a:xfrm>
        </p:grpSpPr>
        <p:sp>
          <p:nvSpPr>
            <p:cNvPr id="1972" name="Google Shape;1972;p265"/>
            <p:cNvSpPr/>
            <p:nvPr/>
          </p:nvSpPr>
          <p:spPr>
            <a:xfrm>
              <a:off x="6741876" y="4074575"/>
              <a:ext cx="498300" cy="498300"/>
            </a:xfrm>
            <a:prstGeom prst="ellipse">
              <a:avLst/>
            </a:prstGeom>
            <a:solidFill>
              <a:srgbClr val="29B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65"/>
            <p:cNvSpPr txBox="1"/>
            <p:nvPr/>
          </p:nvSpPr>
          <p:spPr>
            <a:xfrm rot="-892152">
              <a:off x="6750781" y="4086862"/>
              <a:ext cx="480490" cy="47372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700" u="none" cap="none" strike="noStrike">
                  <a:solidFill>
                    <a:srgbClr val="FFFFFF"/>
                  </a:solidFill>
                  <a:latin typeface="Roboto"/>
                  <a:ea typeface="Roboto"/>
                  <a:cs typeface="Roboto"/>
                  <a:sym typeface="Roboto"/>
                </a:rPr>
                <a:t>24x5 coming soon</a:t>
              </a:r>
              <a:endParaRPr b="1" i="0" sz="700" u="none" cap="none" strike="noStrike">
                <a:solidFill>
                  <a:srgbClr val="FFFFFF"/>
                </a:solidFill>
                <a:latin typeface="Roboto"/>
                <a:ea typeface="Roboto"/>
                <a:cs typeface="Roboto"/>
                <a:sym typeface="Roboto"/>
              </a:endParaRPr>
            </a:p>
          </p:txBody>
        </p:sp>
      </p:grpSp>
      <p:sp>
        <p:nvSpPr>
          <p:cNvPr id="1974" name="Google Shape;1974;p265"/>
          <p:cNvSpPr/>
          <p:nvPr/>
        </p:nvSpPr>
        <p:spPr>
          <a:xfrm>
            <a:off x="7044725" y="2735100"/>
            <a:ext cx="424500" cy="179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FFFFFF"/>
                </a:solidFill>
                <a:latin typeface="Roboto"/>
                <a:ea typeface="Roboto"/>
                <a:cs typeface="Roboto"/>
                <a:sym typeface="Roboto"/>
              </a:rPr>
              <a:t>and</a:t>
            </a:r>
            <a:endParaRPr b="1" sz="900">
              <a:solidFill>
                <a:srgbClr val="FFFFFF"/>
              </a:solidFill>
              <a:latin typeface="Roboto"/>
              <a:ea typeface="Roboto"/>
              <a:cs typeface="Roboto"/>
              <a:sym typeface="Roboto"/>
            </a:endParaRPr>
          </a:p>
        </p:txBody>
      </p:sp>
      <p:sp>
        <p:nvSpPr>
          <p:cNvPr id="1975" name="Google Shape;1975;p265"/>
          <p:cNvSpPr/>
          <p:nvPr/>
        </p:nvSpPr>
        <p:spPr>
          <a:xfrm>
            <a:off x="5570325" y="2977038"/>
            <a:ext cx="424500" cy="179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FFFFFF"/>
                </a:solidFill>
                <a:latin typeface="Roboto"/>
                <a:ea typeface="Roboto"/>
                <a:cs typeface="Roboto"/>
                <a:sym typeface="Roboto"/>
              </a:rPr>
              <a:t>or</a:t>
            </a:r>
            <a:endParaRPr b="1" sz="900">
              <a:solidFill>
                <a:srgbClr val="FFFFFF"/>
              </a:solidFill>
              <a:latin typeface="Roboto"/>
              <a:ea typeface="Roboto"/>
              <a:cs typeface="Roboto"/>
              <a:sym typeface="Roboto"/>
            </a:endParaRPr>
          </a:p>
        </p:txBody>
      </p:sp>
      <p:sp>
        <p:nvSpPr>
          <p:cNvPr id="1976" name="Google Shape;1976;p265"/>
          <p:cNvSpPr/>
          <p:nvPr/>
        </p:nvSpPr>
        <p:spPr>
          <a:xfrm>
            <a:off x="4168663" y="2977038"/>
            <a:ext cx="424500" cy="179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FFFFFF"/>
                </a:solidFill>
                <a:latin typeface="Roboto"/>
                <a:ea typeface="Roboto"/>
                <a:cs typeface="Roboto"/>
                <a:sym typeface="Roboto"/>
              </a:rPr>
              <a:t>or</a:t>
            </a:r>
            <a:endParaRPr b="1" sz="900">
              <a:solidFill>
                <a:srgbClr val="FFFFFF"/>
              </a:solidFill>
              <a:latin typeface="Roboto"/>
              <a:ea typeface="Roboto"/>
              <a:cs typeface="Roboto"/>
              <a:sym typeface="Roboto"/>
            </a:endParaRPr>
          </a:p>
        </p:txBody>
      </p:sp>
      <p:sp>
        <p:nvSpPr>
          <p:cNvPr id="1977" name="Google Shape;1977;p265"/>
          <p:cNvSpPr/>
          <p:nvPr/>
        </p:nvSpPr>
        <p:spPr>
          <a:xfrm>
            <a:off x="1334725" y="2781463"/>
            <a:ext cx="424500" cy="179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FFFFFF"/>
                </a:solidFill>
                <a:latin typeface="Roboto"/>
                <a:ea typeface="Roboto"/>
                <a:cs typeface="Roboto"/>
                <a:sym typeface="Roboto"/>
              </a:rPr>
              <a:t>and</a:t>
            </a:r>
            <a:endParaRPr b="1" sz="900">
              <a:solidFill>
                <a:srgbClr val="FFFFFF"/>
              </a:solidFill>
              <a:latin typeface="Roboto"/>
              <a:ea typeface="Roboto"/>
              <a:cs typeface="Roboto"/>
              <a:sym typeface="Roboto"/>
            </a:endParaRPr>
          </a:p>
        </p:txBody>
      </p:sp>
      <p:sp>
        <p:nvSpPr>
          <p:cNvPr id="1978" name="Google Shape;1978;p265"/>
          <p:cNvSpPr/>
          <p:nvPr/>
        </p:nvSpPr>
        <p:spPr>
          <a:xfrm rot="-1035307">
            <a:off x="2885578" y="2032265"/>
            <a:ext cx="497595" cy="179144"/>
          </a:xfrm>
          <a:prstGeom prst="roundRect">
            <a:avLst>
              <a:gd fmla="val 16667" name="adj"/>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FFFFFF"/>
                </a:solidFill>
                <a:latin typeface="Roboto"/>
                <a:ea typeface="Roboto"/>
                <a:cs typeface="Roboto"/>
                <a:sym typeface="Roboto"/>
              </a:rPr>
              <a:t>NEW</a:t>
            </a:r>
            <a:endParaRPr b="1" sz="900">
              <a:solidFill>
                <a:srgbClr val="FFFFFF"/>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82" name="Shape 1982"/>
        <p:cNvGrpSpPr/>
        <p:nvPr/>
      </p:nvGrpSpPr>
      <p:grpSpPr>
        <a:xfrm>
          <a:off x="0" y="0"/>
          <a:ext cx="0" cy="0"/>
          <a:chOff x="0" y="0"/>
          <a:chExt cx="0" cy="0"/>
        </a:xfrm>
      </p:grpSpPr>
      <p:sp>
        <p:nvSpPr>
          <p:cNvPr id="1983" name="Google Shape;1983;p266"/>
          <p:cNvSpPr txBox="1"/>
          <p:nvPr>
            <p:ph type="title"/>
          </p:nvPr>
        </p:nvSpPr>
        <p:spPr>
          <a:xfrm>
            <a:off x="438900" y="457200"/>
            <a:ext cx="7906500" cy="41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0" lang="en-US" sz="3000">
                <a:solidFill>
                  <a:srgbClr val="425DA7"/>
                </a:solidFill>
                <a:latin typeface="Roboto"/>
                <a:ea typeface="Roboto"/>
                <a:cs typeface="Roboto"/>
                <a:sym typeface="Roboto"/>
              </a:rPr>
              <a:t>Application Support - CareFree packages - RPA</a:t>
            </a:r>
            <a:endParaRPr b="0" sz="3000">
              <a:solidFill>
                <a:srgbClr val="425DA7"/>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0" sz="3000">
              <a:solidFill>
                <a:srgbClr val="425DA7"/>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b="0" sz="3000">
              <a:solidFill>
                <a:srgbClr val="425DA7"/>
              </a:solidFill>
              <a:latin typeface="Roboto"/>
              <a:ea typeface="Roboto"/>
              <a:cs typeface="Roboto"/>
              <a:sym typeface="Roboto"/>
            </a:endParaRPr>
          </a:p>
        </p:txBody>
      </p:sp>
      <p:pic>
        <p:nvPicPr>
          <p:cNvPr id="1984" name="Google Shape;1984;p266"/>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graphicFrame>
        <p:nvGraphicFramePr>
          <p:cNvPr id="1985" name="Google Shape;1985;p266"/>
          <p:cNvGraphicFramePr/>
          <p:nvPr/>
        </p:nvGraphicFramePr>
        <p:xfrm>
          <a:off x="438888" y="1114825"/>
          <a:ext cx="3000000" cy="3000000"/>
        </p:xfrm>
        <a:graphic>
          <a:graphicData uri="http://schemas.openxmlformats.org/drawingml/2006/table">
            <a:tbl>
              <a:tblPr>
                <a:noFill/>
                <a:tableStyleId>{0BFA9B04-9952-4730-B065-68834EE1FFAE}</a:tableStyleId>
              </a:tblPr>
              <a:tblGrid>
                <a:gridCol w="1481625"/>
                <a:gridCol w="2907325"/>
                <a:gridCol w="1121825"/>
                <a:gridCol w="1361775"/>
                <a:gridCol w="1409775"/>
              </a:tblGrid>
              <a:tr h="787200">
                <a:tc>
                  <a:txBody>
                    <a:bodyPr/>
                    <a:lstStyle/>
                    <a:p>
                      <a:pPr indent="0" lvl="0" marL="0" marR="0" rtl="0" algn="l">
                        <a:lnSpc>
                          <a:spcPct val="100000"/>
                        </a:lnSpc>
                        <a:spcBef>
                          <a:spcPts val="0"/>
                        </a:spcBef>
                        <a:spcAft>
                          <a:spcPts val="0"/>
                        </a:spcAft>
                        <a:buClr>
                          <a:srgbClr val="000000"/>
                        </a:buClr>
                        <a:buSzPts val="800"/>
                        <a:buFont typeface="Arial"/>
                        <a:buNone/>
                      </a:pPr>
                      <a:r>
                        <a:rPr b="1" lang="en-US" sz="1000" u="none" cap="none" strike="noStrike">
                          <a:solidFill>
                            <a:srgbClr val="FFFFFF"/>
                          </a:solidFill>
                          <a:latin typeface="Roboto"/>
                          <a:ea typeface="Roboto"/>
                          <a:cs typeface="Roboto"/>
                          <a:sym typeface="Roboto"/>
                        </a:rPr>
                        <a:t>Service / Activity</a:t>
                      </a:r>
                      <a:endParaRPr b="1" sz="1000" u="none" cap="none" strike="noStrike">
                        <a:solidFill>
                          <a:srgbClr val="FFFFFF"/>
                        </a:solidFill>
                        <a:latin typeface="Roboto"/>
                        <a:ea typeface="Roboto"/>
                        <a:cs typeface="Roboto"/>
                        <a:sym typeface="Roboto"/>
                      </a:endParaRPr>
                    </a:p>
                  </a:txBody>
                  <a:tcPr marT="91425" marB="91425" marR="9142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25DA7"/>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1000" u="none" cap="none" strike="noStrike">
                          <a:solidFill>
                            <a:srgbClr val="FFFFFF"/>
                          </a:solidFill>
                          <a:latin typeface="Roboto"/>
                          <a:ea typeface="Roboto"/>
                          <a:cs typeface="Roboto"/>
                          <a:sym typeface="Roboto"/>
                        </a:rPr>
                        <a:t>Description</a:t>
                      </a:r>
                      <a:endParaRPr b="1" sz="1000" u="none" cap="none" strike="noStrike">
                        <a:solidFill>
                          <a:srgbClr val="FFFFFF"/>
                        </a:solidFill>
                        <a:latin typeface="Roboto"/>
                        <a:ea typeface="Roboto"/>
                        <a:cs typeface="Roboto"/>
                        <a:sym typeface="Roboto"/>
                      </a:endParaRPr>
                    </a:p>
                  </a:txBody>
                  <a:tcPr marT="91425" marB="91425" marR="9142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25DA7"/>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1000" u="none" cap="none" strike="noStrike">
                          <a:solidFill>
                            <a:srgbClr val="FFFFFF"/>
                          </a:solidFill>
                          <a:latin typeface="Roboto"/>
                          <a:ea typeface="Roboto"/>
                          <a:cs typeface="Roboto"/>
                          <a:sym typeface="Roboto"/>
                        </a:rPr>
                        <a:t>Basic</a:t>
                      </a:r>
                      <a:endParaRPr b="1" sz="10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FFFFFF"/>
                          </a:solidFill>
                          <a:latin typeface="Roboto"/>
                          <a:ea typeface="Roboto"/>
                          <a:cs typeface="Roboto"/>
                          <a:sym typeface="Roboto"/>
                        </a:rPr>
                        <a:t>2-4MD</a:t>
                      </a:r>
                      <a:endParaRPr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FFFFFF"/>
                          </a:solidFill>
                          <a:latin typeface="Roboto"/>
                          <a:ea typeface="Roboto"/>
                          <a:cs typeface="Roboto"/>
                          <a:sym typeface="Roboto"/>
                        </a:rPr>
                        <a:t>887 CHF </a:t>
                      </a:r>
                      <a:br>
                        <a:rPr lang="en-US" sz="800" u="none" cap="none" strike="noStrike">
                          <a:solidFill>
                            <a:srgbClr val="FFFFFF"/>
                          </a:solidFill>
                          <a:latin typeface="Roboto"/>
                          <a:ea typeface="Roboto"/>
                          <a:cs typeface="Roboto"/>
                          <a:sym typeface="Roboto"/>
                        </a:rPr>
                      </a:br>
                      <a:r>
                        <a:rPr lang="en-US" sz="800" u="none" cap="none" strike="noStrike">
                          <a:solidFill>
                            <a:srgbClr val="FFFFFF"/>
                          </a:solidFill>
                          <a:latin typeface="Roboto"/>
                          <a:ea typeface="Roboto"/>
                          <a:cs typeface="Roboto"/>
                          <a:sym typeface="Roboto"/>
                        </a:rPr>
                        <a:t>per month</a:t>
                      </a:r>
                      <a:endParaRPr sz="800" u="none" cap="none" strike="noStrike">
                        <a:solidFill>
                          <a:srgbClr val="FFFFFF"/>
                        </a:solidFill>
                        <a:latin typeface="Roboto"/>
                        <a:ea typeface="Roboto"/>
                        <a:cs typeface="Roboto"/>
                        <a:sym typeface="Roboto"/>
                      </a:endParaRPr>
                    </a:p>
                  </a:txBody>
                  <a:tcPr marT="91425" marB="91425" marR="9142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25DA7"/>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1000" u="none" cap="none" strike="noStrike">
                          <a:solidFill>
                            <a:srgbClr val="FFFFFF"/>
                          </a:solidFill>
                          <a:latin typeface="Roboto"/>
                          <a:ea typeface="Roboto"/>
                          <a:cs typeface="Roboto"/>
                          <a:sym typeface="Roboto"/>
                        </a:rPr>
                        <a:t>Plus</a:t>
                      </a:r>
                      <a:endParaRPr b="1" sz="10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FFFFFF"/>
                          </a:solidFill>
                          <a:latin typeface="Roboto"/>
                          <a:ea typeface="Roboto"/>
                          <a:cs typeface="Roboto"/>
                          <a:sym typeface="Roboto"/>
                        </a:rPr>
                        <a:t>10-12 MD</a:t>
                      </a:r>
                      <a:endParaRPr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US" sz="800" u="none" cap="none" strike="noStrike">
                          <a:solidFill>
                            <a:srgbClr val="FFFFFF"/>
                          </a:solidFill>
                          <a:latin typeface="Roboto"/>
                          <a:ea typeface="Roboto"/>
                          <a:cs typeface="Roboto"/>
                          <a:sym typeface="Roboto"/>
                        </a:rPr>
                        <a:t>2950 CHF </a:t>
                      </a:r>
                      <a:br>
                        <a:rPr lang="en-US" sz="800" u="none" cap="none" strike="noStrike">
                          <a:solidFill>
                            <a:srgbClr val="FFFFFF"/>
                          </a:solidFill>
                          <a:latin typeface="Roboto"/>
                          <a:ea typeface="Roboto"/>
                          <a:cs typeface="Roboto"/>
                          <a:sym typeface="Roboto"/>
                        </a:rPr>
                      </a:br>
                      <a:r>
                        <a:rPr lang="en-US" sz="800" u="none" cap="none" strike="noStrike">
                          <a:solidFill>
                            <a:srgbClr val="FFFFFF"/>
                          </a:solidFill>
                          <a:latin typeface="Roboto"/>
                          <a:ea typeface="Roboto"/>
                          <a:cs typeface="Roboto"/>
                          <a:sym typeface="Roboto"/>
                        </a:rPr>
                        <a:t>per month</a:t>
                      </a:r>
                      <a:endParaRPr sz="800" u="none" cap="none" strike="noStrike">
                        <a:solidFill>
                          <a:srgbClr val="FFFFFF"/>
                        </a:solidFill>
                        <a:latin typeface="Roboto"/>
                        <a:ea typeface="Roboto"/>
                        <a:cs typeface="Roboto"/>
                        <a:sym typeface="Roboto"/>
                      </a:endParaRPr>
                    </a:p>
                  </a:txBody>
                  <a:tcPr marT="91425" marB="91425" marR="9142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25DA7"/>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1000" u="none" cap="none" strike="noStrike">
                          <a:solidFill>
                            <a:srgbClr val="FFFFFF"/>
                          </a:solidFill>
                          <a:latin typeface="Roboto"/>
                          <a:ea typeface="Roboto"/>
                          <a:cs typeface="Roboto"/>
                          <a:sym typeface="Roboto"/>
                        </a:rPr>
                        <a:t>Premium</a:t>
                      </a:r>
                      <a:endParaRPr b="1" sz="10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FFFFFF"/>
                          </a:solidFill>
                          <a:latin typeface="Roboto"/>
                          <a:ea typeface="Roboto"/>
                          <a:cs typeface="Roboto"/>
                          <a:sym typeface="Roboto"/>
                        </a:rPr>
                        <a:t>40-45 MD</a:t>
                      </a:r>
                      <a:endParaRPr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US" sz="800" u="none" cap="none" strike="noStrike">
                          <a:solidFill>
                            <a:srgbClr val="FFFFFF"/>
                          </a:solidFill>
                          <a:latin typeface="Roboto"/>
                          <a:ea typeface="Roboto"/>
                          <a:cs typeface="Roboto"/>
                          <a:sym typeface="Roboto"/>
                        </a:rPr>
                        <a:t>11825 CHF </a:t>
                      </a:r>
                      <a:br>
                        <a:rPr lang="en-US" sz="800" u="none" cap="none" strike="noStrike">
                          <a:solidFill>
                            <a:srgbClr val="FFFFFF"/>
                          </a:solidFill>
                          <a:latin typeface="Roboto"/>
                          <a:ea typeface="Roboto"/>
                          <a:cs typeface="Roboto"/>
                          <a:sym typeface="Roboto"/>
                        </a:rPr>
                      </a:br>
                      <a:r>
                        <a:rPr lang="en-US" sz="800" u="none" cap="none" strike="noStrike">
                          <a:solidFill>
                            <a:srgbClr val="FFFFFF"/>
                          </a:solidFill>
                          <a:latin typeface="Roboto"/>
                          <a:ea typeface="Roboto"/>
                          <a:cs typeface="Roboto"/>
                          <a:sym typeface="Roboto"/>
                        </a:rPr>
                        <a:t>per month</a:t>
                      </a:r>
                      <a:endParaRPr sz="800" u="none" cap="none" strike="noStrike">
                        <a:solidFill>
                          <a:srgbClr val="FFFFFF"/>
                        </a:solidFill>
                        <a:latin typeface="Roboto"/>
                        <a:ea typeface="Roboto"/>
                        <a:cs typeface="Roboto"/>
                        <a:sym typeface="Roboto"/>
                      </a:endParaRPr>
                    </a:p>
                  </a:txBody>
                  <a:tcPr marT="91425" marB="91425" marR="9142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25DA7"/>
                    </a:solidFill>
                  </a:tcPr>
                </a:tc>
              </a:tr>
              <a:tr h="4196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666666"/>
                          </a:solidFill>
                          <a:latin typeface="Roboto"/>
                          <a:ea typeface="Roboto"/>
                          <a:cs typeface="Roboto"/>
                          <a:sym typeface="Roboto"/>
                        </a:rPr>
                        <a:t>Incident, problem, request management</a:t>
                      </a:r>
                      <a:endParaRPr b="1"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279400" lvl="0" marL="457200" marR="0" rtl="0" algn="l">
                        <a:lnSpc>
                          <a:spcPct val="100000"/>
                        </a:lnSpc>
                        <a:spcBef>
                          <a:spcPts val="0"/>
                        </a:spcBef>
                        <a:spcAft>
                          <a:spcPts val="0"/>
                        </a:spcAft>
                        <a:buClr>
                          <a:srgbClr val="666666"/>
                        </a:buClr>
                        <a:buSzPts val="800"/>
                        <a:buFont typeface="Roboto"/>
                        <a:buChar char="●"/>
                      </a:pPr>
                      <a:r>
                        <a:rPr lang="en-US" sz="800" u="none" cap="none" strike="noStrike">
                          <a:solidFill>
                            <a:srgbClr val="666666"/>
                          </a:solidFill>
                          <a:latin typeface="Roboto"/>
                          <a:ea typeface="Roboto"/>
                          <a:cs typeface="Roboto"/>
                          <a:sym typeface="Roboto"/>
                        </a:rPr>
                        <a:t>Investigation &amp; root cause analysis</a:t>
                      </a:r>
                      <a:endParaRPr sz="800" u="none" cap="none" strike="noStrike">
                        <a:solidFill>
                          <a:srgbClr val="666666"/>
                        </a:solidFill>
                        <a:latin typeface="Roboto"/>
                        <a:ea typeface="Roboto"/>
                        <a:cs typeface="Roboto"/>
                        <a:sym typeface="Roboto"/>
                      </a:endParaRPr>
                    </a:p>
                    <a:p>
                      <a:pPr indent="-279400" lvl="0" marL="457200" marR="0" rtl="0" algn="l">
                        <a:lnSpc>
                          <a:spcPct val="100000"/>
                        </a:lnSpc>
                        <a:spcBef>
                          <a:spcPts val="0"/>
                        </a:spcBef>
                        <a:spcAft>
                          <a:spcPts val="0"/>
                        </a:spcAft>
                        <a:buClr>
                          <a:srgbClr val="666666"/>
                        </a:buClr>
                        <a:buSzPts val="800"/>
                        <a:buFont typeface="Roboto"/>
                        <a:buChar char="●"/>
                      </a:pPr>
                      <a:r>
                        <a:rPr lang="en-US" sz="800" u="none" cap="none" strike="noStrike">
                          <a:solidFill>
                            <a:srgbClr val="666666"/>
                          </a:solidFill>
                          <a:latin typeface="Roboto"/>
                          <a:ea typeface="Roboto"/>
                          <a:cs typeface="Roboto"/>
                          <a:sym typeface="Roboto"/>
                        </a:rPr>
                        <a:t>Pro-active action initiation based on monitoring</a:t>
                      </a:r>
                      <a:endParaRPr sz="800" u="none" cap="none" strike="noStrike">
                        <a:solidFill>
                          <a:srgbClr val="666666"/>
                        </a:solidFill>
                        <a:latin typeface="Roboto"/>
                        <a:ea typeface="Roboto"/>
                        <a:cs typeface="Roboto"/>
                        <a:sym typeface="Roboto"/>
                      </a:endParaRPr>
                    </a:p>
                    <a:p>
                      <a:pPr indent="-279400" lvl="0" marL="457200" marR="0" rtl="0" algn="l">
                        <a:lnSpc>
                          <a:spcPct val="100000"/>
                        </a:lnSpc>
                        <a:spcBef>
                          <a:spcPts val="0"/>
                        </a:spcBef>
                        <a:spcAft>
                          <a:spcPts val="0"/>
                        </a:spcAft>
                        <a:buClr>
                          <a:srgbClr val="666666"/>
                        </a:buClr>
                        <a:buSzPts val="800"/>
                        <a:buFont typeface="Roboto"/>
                        <a:buChar char="●"/>
                      </a:pPr>
                      <a:r>
                        <a:rPr lang="en-US" sz="800" u="none" cap="none" strike="noStrike">
                          <a:solidFill>
                            <a:srgbClr val="666666"/>
                          </a:solidFill>
                          <a:latin typeface="Roboto"/>
                          <a:ea typeface="Roboto"/>
                          <a:cs typeface="Roboto"/>
                          <a:sym typeface="Roboto"/>
                        </a:rPr>
                        <a:t>communication</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666666"/>
                          </a:solidFill>
                          <a:latin typeface="Roboto"/>
                          <a:ea typeface="Roboto"/>
                          <a:cs typeface="Roboto"/>
                          <a:sym typeface="Roboto"/>
                        </a:rPr>
                        <a:t>Included</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666666"/>
                          </a:solidFill>
                          <a:latin typeface="Roboto"/>
                          <a:ea typeface="Roboto"/>
                          <a:cs typeface="Roboto"/>
                          <a:sym typeface="Roboto"/>
                        </a:rPr>
                        <a:t>Included</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Roboto"/>
                          <a:ea typeface="Roboto"/>
                          <a:cs typeface="Roboto"/>
                          <a:sym typeface="Roboto"/>
                        </a:rPr>
                        <a:t>Included</a:t>
                      </a:r>
                      <a:endParaRPr sz="800" u="none" cap="none" strike="noStrike">
                        <a:solidFill>
                          <a:srgbClr val="434343"/>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4C2F4"/>
                    </a:solidFill>
                  </a:tcPr>
                </a:tc>
              </a:tr>
              <a:tr h="457850">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solidFill>
                            <a:srgbClr val="666666"/>
                          </a:solidFill>
                          <a:latin typeface="Roboto"/>
                          <a:ea typeface="Roboto"/>
                          <a:cs typeface="Roboto"/>
                          <a:sym typeface="Roboto"/>
                        </a:rPr>
                        <a:t>Application monitoring</a:t>
                      </a:r>
                      <a:endParaRPr b="1"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279400" lvl="0" marL="457200" marR="0" rtl="0" algn="l">
                        <a:lnSpc>
                          <a:spcPct val="100000"/>
                        </a:lnSpc>
                        <a:spcBef>
                          <a:spcPts val="0"/>
                        </a:spcBef>
                        <a:spcAft>
                          <a:spcPts val="0"/>
                        </a:spcAft>
                        <a:buClr>
                          <a:srgbClr val="666666"/>
                        </a:buClr>
                        <a:buSzPts val="800"/>
                        <a:buFont typeface="Roboto"/>
                        <a:buChar char="●"/>
                      </a:pPr>
                      <a:r>
                        <a:rPr lang="en-US" sz="800" u="none" cap="none" strike="noStrike">
                          <a:solidFill>
                            <a:srgbClr val="666666"/>
                          </a:solidFill>
                          <a:latin typeface="Roboto"/>
                          <a:ea typeface="Roboto"/>
                          <a:cs typeface="Roboto"/>
                          <a:sym typeface="Roboto"/>
                        </a:rPr>
                        <a:t>Health checks through dedicated Kibana dashboard</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666666"/>
                          </a:solidFill>
                          <a:latin typeface="Roboto"/>
                          <a:ea typeface="Roboto"/>
                          <a:cs typeface="Roboto"/>
                          <a:sym typeface="Roboto"/>
                        </a:rPr>
                        <a:t>Included</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666666"/>
                          </a:solidFill>
                          <a:latin typeface="Roboto"/>
                          <a:ea typeface="Roboto"/>
                          <a:cs typeface="Roboto"/>
                          <a:sym typeface="Roboto"/>
                        </a:rPr>
                        <a:t>Included</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Roboto"/>
                          <a:ea typeface="Roboto"/>
                          <a:cs typeface="Roboto"/>
                          <a:sym typeface="Roboto"/>
                        </a:rPr>
                        <a:t>Included</a:t>
                      </a:r>
                      <a:endParaRPr sz="800" u="none" cap="none" strike="noStrike">
                        <a:solidFill>
                          <a:srgbClr val="434343"/>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4C2F4"/>
                    </a:solidFill>
                  </a:tcPr>
                </a:tc>
              </a:tr>
              <a:tr h="401625">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solidFill>
                            <a:srgbClr val="666666"/>
                          </a:solidFill>
                          <a:latin typeface="Roboto"/>
                          <a:ea typeface="Roboto"/>
                          <a:cs typeface="Roboto"/>
                          <a:sym typeface="Roboto"/>
                        </a:rPr>
                        <a:t>Service hours</a:t>
                      </a:r>
                      <a:endParaRPr b="1"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457200" marR="0" rtl="0" algn="l">
                        <a:lnSpc>
                          <a:spcPct val="100000"/>
                        </a:lnSpc>
                        <a:spcBef>
                          <a:spcPts val="0"/>
                        </a:spcBef>
                        <a:spcAft>
                          <a:spcPts val="0"/>
                        </a:spcAft>
                        <a:buNone/>
                      </a:pPr>
                      <a:r>
                        <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666666"/>
                          </a:solidFill>
                          <a:latin typeface="Roboto"/>
                          <a:ea typeface="Roboto"/>
                          <a:cs typeface="Roboto"/>
                          <a:sym typeface="Roboto"/>
                        </a:rPr>
                        <a:t>8x5</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666666"/>
                          </a:solidFill>
                          <a:latin typeface="Roboto"/>
                          <a:ea typeface="Roboto"/>
                          <a:cs typeface="Roboto"/>
                          <a:sym typeface="Roboto"/>
                        </a:rPr>
                        <a:t>8x5 in application specific working hours</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Roboto"/>
                          <a:ea typeface="Roboto"/>
                          <a:cs typeface="Roboto"/>
                          <a:sym typeface="Roboto"/>
                        </a:rPr>
                        <a:t>24x5</a:t>
                      </a:r>
                      <a:endParaRPr sz="800" u="none" cap="none" strike="noStrike">
                        <a:solidFill>
                          <a:srgbClr val="434343"/>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4C2F4"/>
                    </a:solidFill>
                  </a:tcPr>
                </a:tc>
              </a:tr>
              <a:tr h="30830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666666"/>
                          </a:solidFill>
                          <a:latin typeface="Roboto"/>
                          <a:ea typeface="Roboto"/>
                          <a:cs typeface="Roboto"/>
                          <a:sym typeface="Roboto"/>
                        </a:rPr>
                        <a:t>Bug-fixing</a:t>
                      </a:r>
                      <a:endParaRPr b="1"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279400" lvl="0" marL="457200" marR="0" rtl="0" algn="l">
                        <a:lnSpc>
                          <a:spcPct val="100000"/>
                        </a:lnSpc>
                        <a:spcBef>
                          <a:spcPts val="0"/>
                        </a:spcBef>
                        <a:spcAft>
                          <a:spcPts val="0"/>
                        </a:spcAft>
                        <a:buClr>
                          <a:srgbClr val="666666"/>
                        </a:buClr>
                        <a:buSzPts val="800"/>
                        <a:buFont typeface="Roboto"/>
                        <a:buChar char="●"/>
                      </a:pPr>
                      <a:r>
                        <a:rPr lang="en-US" sz="800" u="none" cap="none" strike="noStrike">
                          <a:solidFill>
                            <a:srgbClr val="666666"/>
                          </a:solidFill>
                          <a:latin typeface="Roboto"/>
                          <a:ea typeface="Roboto"/>
                          <a:cs typeface="Roboto"/>
                          <a:sym typeface="Roboto"/>
                        </a:rPr>
                        <a:t>Within capacity limit</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u="none" cap="none" strike="noStrike">
                          <a:solidFill>
                            <a:srgbClr val="666666"/>
                          </a:solidFill>
                          <a:latin typeface="Roboto"/>
                          <a:ea typeface="Roboto"/>
                          <a:cs typeface="Roboto"/>
                          <a:sym typeface="Roboto"/>
                        </a:rPr>
                        <a:t>Included</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666666"/>
                          </a:solidFill>
                          <a:latin typeface="Roboto"/>
                          <a:ea typeface="Roboto"/>
                          <a:cs typeface="Roboto"/>
                          <a:sym typeface="Roboto"/>
                        </a:rPr>
                        <a:t>Included</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Roboto"/>
                          <a:ea typeface="Roboto"/>
                          <a:cs typeface="Roboto"/>
                          <a:sym typeface="Roboto"/>
                        </a:rPr>
                        <a:t>Included</a:t>
                      </a:r>
                      <a:endParaRPr sz="800" u="none" cap="none" strike="noStrike">
                        <a:solidFill>
                          <a:srgbClr val="434343"/>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4C2F4"/>
                    </a:solidFill>
                  </a:tcPr>
                </a:tc>
              </a:tr>
              <a:tr h="7581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666666"/>
                          </a:solidFill>
                          <a:latin typeface="Roboto"/>
                          <a:ea typeface="Roboto"/>
                          <a:cs typeface="Roboto"/>
                          <a:sym typeface="Roboto"/>
                        </a:rPr>
                        <a:t>Minor application enhancements &amp; change management</a:t>
                      </a:r>
                      <a:endParaRPr b="1"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279400" lvl="0" marL="457200" marR="0" rtl="0" algn="l">
                        <a:lnSpc>
                          <a:spcPct val="100000"/>
                        </a:lnSpc>
                        <a:spcBef>
                          <a:spcPts val="0"/>
                        </a:spcBef>
                        <a:spcAft>
                          <a:spcPts val="0"/>
                        </a:spcAft>
                        <a:buClr>
                          <a:srgbClr val="666666"/>
                        </a:buClr>
                        <a:buSzPts val="800"/>
                        <a:buFont typeface="Roboto"/>
                        <a:buChar char="●"/>
                      </a:pPr>
                      <a:r>
                        <a:rPr lang="en-US" sz="800" u="none" cap="none" strike="noStrike">
                          <a:solidFill>
                            <a:srgbClr val="666666"/>
                          </a:solidFill>
                          <a:latin typeface="Roboto"/>
                          <a:ea typeface="Roboto"/>
                          <a:cs typeface="Roboto"/>
                          <a:sym typeface="Roboto"/>
                        </a:rPr>
                        <a:t>Implementation of minor enhancements </a:t>
                      </a:r>
                      <a:br>
                        <a:rPr lang="en-US" sz="800" u="none" cap="none" strike="noStrike">
                          <a:solidFill>
                            <a:srgbClr val="666666"/>
                          </a:solidFill>
                          <a:latin typeface="Roboto"/>
                          <a:ea typeface="Roboto"/>
                          <a:cs typeface="Roboto"/>
                          <a:sym typeface="Roboto"/>
                        </a:rPr>
                      </a:br>
                      <a:r>
                        <a:rPr lang="en-US" sz="800" u="none" cap="none" strike="noStrike">
                          <a:solidFill>
                            <a:srgbClr val="666666"/>
                          </a:solidFill>
                          <a:latin typeface="Roboto"/>
                          <a:ea typeface="Roboto"/>
                          <a:cs typeface="Roboto"/>
                          <a:sym typeface="Roboto"/>
                        </a:rPr>
                        <a:t>within capacity limit</a:t>
                      </a:r>
                      <a:endParaRPr sz="800" u="none" cap="none" strike="noStrike">
                        <a:solidFill>
                          <a:srgbClr val="666666"/>
                        </a:solidFill>
                        <a:latin typeface="Roboto"/>
                        <a:ea typeface="Roboto"/>
                        <a:cs typeface="Roboto"/>
                        <a:sym typeface="Roboto"/>
                      </a:endParaRPr>
                    </a:p>
                    <a:p>
                      <a:pPr indent="-279400" lvl="0" marL="457200" marR="0" rtl="0" algn="l">
                        <a:lnSpc>
                          <a:spcPct val="100000"/>
                        </a:lnSpc>
                        <a:spcBef>
                          <a:spcPts val="0"/>
                        </a:spcBef>
                        <a:spcAft>
                          <a:spcPts val="0"/>
                        </a:spcAft>
                        <a:buClr>
                          <a:srgbClr val="666666"/>
                        </a:buClr>
                        <a:buSzPts val="800"/>
                        <a:buFont typeface="Roboto"/>
                        <a:buChar char="●"/>
                      </a:pPr>
                      <a:r>
                        <a:rPr lang="en-US" sz="800" u="none" cap="none" strike="noStrike">
                          <a:solidFill>
                            <a:srgbClr val="666666"/>
                          </a:solidFill>
                          <a:latin typeface="Roboto"/>
                          <a:ea typeface="Roboto"/>
                          <a:cs typeface="Roboto"/>
                          <a:sym typeface="Roboto"/>
                        </a:rPr>
                        <a:t>Evaluation of change requests</a:t>
                      </a:r>
                      <a:endParaRPr sz="800" u="none" cap="none" strike="noStrike">
                        <a:solidFill>
                          <a:srgbClr val="666666"/>
                        </a:solidFill>
                        <a:latin typeface="Roboto"/>
                        <a:ea typeface="Roboto"/>
                        <a:cs typeface="Roboto"/>
                        <a:sym typeface="Roboto"/>
                      </a:endParaRPr>
                    </a:p>
                    <a:p>
                      <a:pPr indent="-279400" lvl="0" marL="457200" marR="0" rtl="0" algn="l">
                        <a:lnSpc>
                          <a:spcPct val="100000"/>
                        </a:lnSpc>
                        <a:spcBef>
                          <a:spcPts val="0"/>
                        </a:spcBef>
                        <a:spcAft>
                          <a:spcPts val="0"/>
                        </a:spcAft>
                        <a:buClr>
                          <a:srgbClr val="666666"/>
                        </a:buClr>
                        <a:buSzPts val="800"/>
                        <a:buFont typeface="Roboto"/>
                        <a:buChar char="●"/>
                      </a:pPr>
                      <a:r>
                        <a:rPr lang="en-US" sz="800" u="none" cap="none" strike="noStrike">
                          <a:solidFill>
                            <a:srgbClr val="666666"/>
                          </a:solidFill>
                          <a:latin typeface="Roboto"/>
                          <a:ea typeface="Roboto"/>
                          <a:cs typeface="Roboto"/>
                          <a:sym typeface="Roboto"/>
                        </a:rPr>
                        <a:t>Change planning</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u="none" cap="none" strike="noStrike">
                          <a:solidFill>
                            <a:srgbClr val="666666"/>
                          </a:solidFill>
                          <a:latin typeface="Roboto"/>
                          <a:ea typeface="Roboto"/>
                          <a:cs typeface="Roboto"/>
                          <a:sym typeface="Roboto"/>
                        </a:rPr>
                        <a:t>Enhancements up to 20h not requiring solution design modification</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u="none" cap="none" strike="noStrike">
                          <a:solidFill>
                            <a:srgbClr val="434343"/>
                          </a:solidFill>
                          <a:latin typeface="Roboto"/>
                          <a:ea typeface="Roboto"/>
                          <a:cs typeface="Roboto"/>
                          <a:sym typeface="Roboto"/>
                        </a:rPr>
                        <a:t>Enhancements up to 40h not requiring solution design modification</a:t>
                      </a:r>
                      <a:endParaRPr sz="800" u="none" cap="none" strike="noStrike">
                        <a:solidFill>
                          <a:srgbClr val="434343"/>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4C2F4"/>
                    </a:solidFill>
                  </a:tcPr>
                </a:tc>
              </a:tr>
              <a:tr h="4011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666666"/>
                          </a:solidFill>
                          <a:latin typeface="Roboto"/>
                          <a:ea typeface="Roboto"/>
                          <a:cs typeface="Roboto"/>
                          <a:sym typeface="Roboto"/>
                        </a:rPr>
                        <a:t>Recommended for</a:t>
                      </a:r>
                      <a:endParaRPr b="1"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666666"/>
                          </a:solidFill>
                          <a:latin typeface="Roboto"/>
                          <a:ea typeface="Roboto"/>
                          <a:cs typeface="Roboto"/>
                          <a:sym typeface="Roboto"/>
                        </a:rPr>
                        <a:t>Simple, non-critical automations</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u="none" cap="none" strike="noStrike">
                          <a:solidFill>
                            <a:srgbClr val="666666"/>
                          </a:solidFill>
                          <a:latin typeface="Roboto"/>
                          <a:ea typeface="Roboto"/>
                          <a:cs typeface="Roboto"/>
                          <a:sym typeface="Roboto"/>
                        </a:rPr>
                        <a:t>Medium-Complex, non-critical automations</a:t>
                      </a:r>
                      <a:endParaRPr sz="800" u="none" cap="none" strike="noStrike">
                        <a:solidFill>
                          <a:srgbClr val="666666"/>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Roboto"/>
                          <a:ea typeface="Roboto"/>
                          <a:cs typeface="Roboto"/>
                          <a:sym typeface="Roboto"/>
                        </a:rPr>
                        <a:t>Critical automations</a:t>
                      </a:r>
                      <a:endParaRPr sz="800" u="none" cap="none" strike="noStrike">
                        <a:solidFill>
                          <a:srgbClr val="434343"/>
                        </a:solidFill>
                        <a:latin typeface="Roboto"/>
                        <a:ea typeface="Roboto"/>
                        <a:cs typeface="Roboto"/>
                        <a:sym typeface="Roboto"/>
                      </a:endParaRPr>
                    </a:p>
                  </a:txBody>
                  <a:tcPr marT="64000" marB="640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CC"/>
                    </a:solidFill>
                  </a:tcPr>
                </a:tc>
              </a:tr>
            </a:tbl>
          </a:graphicData>
        </a:graphic>
      </p:graphicFrame>
      <p:sp>
        <p:nvSpPr>
          <p:cNvPr id="1986" name="Google Shape;1986;p266"/>
          <p:cNvSpPr txBox="1"/>
          <p:nvPr/>
        </p:nvSpPr>
        <p:spPr>
          <a:xfrm>
            <a:off x="438900" y="4728575"/>
            <a:ext cx="8282400" cy="26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i="0" sz="700" u="none" cap="none" strike="noStrike">
              <a:solidFill>
                <a:srgbClr val="98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rPr i="0" lang="en-US" sz="700" u="none" cap="none" strike="noStrike">
                <a:solidFill>
                  <a:srgbClr val="666666"/>
                </a:solidFill>
                <a:latin typeface="Roboto"/>
                <a:ea typeface="Roboto"/>
                <a:cs typeface="Roboto"/>
                <a:sym typeface="Roboto"/>
              </a:rPr>
              <a:t>*Disclaimer: If you have more than 1 automation to be supported or specific support requirements, feel free to contact us and we can discuss customizing the offer</a:t>
            </a:r>
            <a:endParaRPr i="0" sz="700" u="none" cap="none" strike="noStrike">
              <a:solidFill>
                <a:srgbClr val="666666"/>
              </a:solidFill>
              <a:latin typeface="Roboto"/>
              <a:ea typeface="Roboto"/>
              <a:cs typeface="Roboto"/>
              <a:sym typeface="Roboto"/>
            </a:endParaRPr>
          </a:p>
        </p:txBody>
      </p:sp>
      <p:grpSp>
        <p:nvGrpSpPr>
          <p:cNvPr id="1987" name="Google Shape;1987;p266"/>
          <p:cNvGrpSpPr/>
          <p:nvPr/>
        </p:nvGrpSpPr>
        <p:grpSpPr>
          <a:xfrm>
            <a:off x="8345388" y="2754487"/>
            <a:ext cx="586200" cy="581100"/>
            <a:chOff x="6697926" y="4033175"/>
            <a:chExt cx="586200" cy="581100"/>
          </a:xfrm>
        </p:grpSpPr>
        <p:sp>
          <p:nvSpPr>
            <p:cNvPr id="1988" name="Google Shape;1988;p266"/>
            <p:cNvSpPr/>
            <p:nvPr/>
          </p:nvSpPr>
          <p:spPr>
            <a:xfrm>
              <a:off x="6741876" y="4074575"/>
              <a:ext cx="498300" cy="498300"/>
            </a:xfrm>
            <a:prstGeom prst="ellipse">
              <a:avLst/>
            </a:prstGeom>
            <a:solidFill>
              <a:srgbClr val="29B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66"/>
            <p:cNvSpPr txBox="1"/>
            <p:nvPr/>
          </p:nvSpPr>
          <p:spPr>
            <a:xfrm rot="-892152">
              <a:off x="6750781" y="4086862"/>
              <a:ext cx="480490" cy="47372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700" u="none" cap="none" strike="noStrike">
                  <a:solidFill>
                    <a:srgbClr val="FFFFFF"/>
                  </a:solidFill>
                  <a:latin typeface="Roboto"/>
                  <a:ea typeface="Roboto"/>
                  <a:cs typeface="Roboto"/>
                  <a:sym typeface="Roboto"/>
                </a:rPr>
                <a:t>24x5 coming soon</a:t>
              </a:r>
              <a:endParaRPr b="1" i="0" sz="700" u="none" cap="none" strike="noStrike">
                <a:solidFill>
                  <a:srgbClr val="FFFFFF"/>
                </a:solidFill>
                <a:latin typeface="Roboto"/>
                <a:ea typeface="Roboto"/>
                <a:cs typeface="Roboto"/>
                <a:sym typeface="Roboto"/>
              </a:endParaRPr>
            </a:p>
          </p:txBody>
        </p:sp>
      </p:grpSp>
      <p:pic>
        <p:nvPicPr>
          <p:cNvPr id="1990" name="Google Shape;1990;p266"/>
          <p:cNvPicPr preferRelativeResize="0"/>
          <p:nvPr/>
        </p:nvPicPr>
        <p:blipFill>
          <a:blip r:embed="rId4">
            <a:alphaModFix/>
          </a:blip>
          <a:stretch>
            <a:fillRect/>
          </a:stretch>
        </p:blipFill>
        <p:spPr>
          <a:xfrm>
            <a:off x="5494275" y="1260449"/>
            <a:ext cx="385450" cy="421140"/>
          </a:xfrm>
          <a:prstGeom prst="rect">
            <a:avLst/>
          </a:prstGeom>
          <a:noFill/>
          <a:ln>
            <a:noFill/>
          </a:ln>
        </p:spPr>
      </p:pic>
      <p:pic>
        <p:nvPicPr>
          <p:cNvPr id="1991" name="Google Shape;1991;p266"/>
          <p:cNvPicPr preferRelativeResize="0"/>
          <p:nvPr/>
        </p:nvPicPr>
        <p:blipFill>
          <a:blip r:embed="rId5">
            <a:alphaModFix/>
          </a:blip>
          <a:stretch>
            <a:fillRect/>
          </a:stretch>
        </p:blipFill>
        <p:spPr>
          <a:xfrm>
            <a:off x="6801289" y="1303539"/>
            <a:ext cx="385456" cy="410700"/>
          </a:xfrm>
          <a:prstGeom prst="rect">
            <a:avLst/>
          </a:prstGeom>
          <a:noFill/>
          <a:ln>
            <a:noFill/>
          </a:ln>
        </p:spPr>
      </p:pic>
      <p:pic>
        <p:nvPicPr>
          <p:cNvPr id="1992" name="Google Shape;1992;p266"/>
          <p:cNvPicPr preferRelativeResize="0"/>
          <p:nvPr/>
        </p:nvPicPr>
        <p:blipFill>
          <a:blip r:embed="rId6">
            <a:alphaModFix/>
          </a:blip>
          <a:stretch>
            <a:fillRect/>
          </a:stretch>
        </p:blipFill>
        <p:spPr>
          <a:xfrm>
            <a:off x="8108325" y="1303550"/>
            <a:ext cx="505187" cy="410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96" name="Shape 1996"/>
        <p:cNvGrpSpPr/>
        <p:nvPr/>
      </p:nvGrpSpPr>
      <p:grpSpPr>
        <a:xfrm>
          <a:off x="0" y="0"/>
          <a:ext cx="0" cy="0"/>
          <a:chOff x="0" y="0"/>
          <a:chExt cx="0" cy="0"/>
        </a:xfrm>
      </p:grpSpPr>
      <p:sp>
        <p:nvSpPr>
          <p:cNvPr id="1997" name="Google Shape;1997;p267"/>
          <p:cNvSpPr/>
          <p:nvPr/>
        </p:nvSpPr>
        <p:spPr>
          <a:xfrm>
            <a:off x="3479557" y="1477485"/>
            <a:ext cx="5279700" cy="263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67"/>
          <p:cNvSpPr txBox="1"/>
          <p:nvPr>
            <p:ph type="title"/>
          </p:nvPr>
        </p:nvSpPr>
        <p:spPr>
          <a:xfrm>
            <a:off x="438900" y="457200"/>
            <a:ext cx="6131400" cy="41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0" lang="en-US" sz="3000">
                <a:solidFill>
                  <a:srgbClr val="425DA7"/>
                </a:solidFill>
                <a:latin typeface="Roboto"/>
                <a:ea typeface="Roboto"/>
                <a:cs typeface="Roboto"/>
                <a:sym typeface="Roboto"/>
              </a:rPr>
              <a:t>Project Delivery - RPA</a:t>
            </a:r>
            <a:endParaRPr b="0" sz="3000">
              <a:solidFill>
                <a:srgbClr val="425DA7"/>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0" sz="3000">
              <a:solidFill>
                <a:srgbClr val="425DA7"/>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b="0" sz="3000">
              <a:solidFill>
                <a:srgbClr val="425DA7"/>
              </a:solidFill>
              <a:latin typeface="Roboto"/>
              <a:ea typeface="Roboto"/>
              <a:cs typeface="Roboto"/>
              <a:sym typeface="Roboto"/>
            </a:endParaRPr>
          </a:p>
        </p:txBody>
      </p:sp>
      <p:pic>
        <p:nvPicPr>
          <p:cNvPr id="1999" name="Google Shape;1999;p267"/>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2000" name="Google Shape;2000;p267"/>
          <p:cNvSpPr txBox="1"/>
          <p:nvPr/>
        </p:nvSpPr>
        <p:spPr>
          <a:xfrm>
            <a:off x="438900" y="1270975"/>
            <a:ext cx="2587200" cy="1773000"/>
          </a:xfrm>
          <a:prstGeom prst="rect">
            <a:avLst/>
          </a:prstGeom>
          <a:noFill/>
          <a:ln>
            <a:noFill/>
          </a:ln>
        </p:spPr>
        <p:txBody>
          <a:bodyPr anchorCtr="0" anchor="t" bIns="91425" lIns="91425" spcFirstLastPara="1" rIns="91425" wrap="square" tIns="91425">
            <a:noAutofit/>
          </a:bodyPr>
          <a:lstStyle/>
          <a:p>
            <a:pPr indent="-189230" lvl="0" marL="182880" marR="0" rtl="0" algn="l">
              <a:lnSpc>
                <a:spcPct val="115000"/>
              </a:lnSpc>
              <a:spcBef>
                <a:spcPts val="0"/>
              </a:spcBef>
              <a:spcAft>
                <a:spcPts val="0"/>
              </a:spcAft>
              <a:buClr>
                <a:srgbClr val="666666"/>
              </a:buClr>
              <a:buSzPts val="1000"/>
              <a:buFont typeface="Roboto"/>
              <a:buChar char="●"/>
            </a:pPr>
            <a:r>
              <a:rPr i="0" lang="en-US" sz="1000" u="none" cap="none" strike="noStrike">
                <a:solidFill>
                  <a:srgbClr val="666666"/>
                </a:solidFill>
                <a:latin typeface="Roboto"/>
                <a:ea typeface="Roboto"/>
                <a:cs typeface="Roboto"/>
                <a:sym typeface="Roboto"/>
              </a:rPr>
              <a:t>We deliver T&amp;M resources from Poland, Malaysia and India (Malesia and India coming soon)</a:t>
            </a:r>
            <a:endParaRPr i="0" sz="1000" u="none" cap="none" strike="noStrike">
              <a:solidFill>
                <a:srgbClr val="666666"/>
              </a:solidFill>
              <a:latin typeface="Roboto"/>
              <a:ea typeface="Roboto"/>
              <a:cs typeface="Roboto"/>
              <a:sym typeface="Roboto"/>
            </a:endParaRPr>
          </a:p>
          <a:p>
            <a:pPr indent="-189230" lvl="0" marL="182880" marR="0" rtl="0" algn="l">
              <a:lnSpc>
                <a:spcPct val="115000"/>
              </a:lnSpc>
              <a:spcBef>
                <a:spcPts val="200"/>
              </a:spcBef>
              <a:spcAft>
                <a:spcPts val="0"/>
              </a:spcAft>
              <a:buClr>
                <a:srgbClr val="666666"/>
              </a:buClr>
              <a:buSzPts val="1000"/>
              <a:buFont typeface="Roboto"/>
              <a:buChar char="●"/>
            </a:pPr>
            <a:r>
              <a:rPr i="0" lang="en-US" sz="1000" u="none" cap="none" strike="noStrike">
                <a:solidFill>
                  <a:srgbClr val="666666"/>
                </a:solidFill>
                <a:latin typeface="Roboto"/>
                <a:ea typeface="Roboto"/>
                <a:cs typeface="Roboto"/>
                <a:sym typeface="Roboto"/>
              </a:rPr>
              <a:t>All T&amp;M rates are available on next slide</a:t>
            </a:r>
            <a:endParaRPr i="0" sz="1000" u="none" cap="none" strike="noStrike">
              <a:solidFill>
                <a:srgbClr val="666666"/>
              </a:solidFill>
              <a:latin typeface="Roboto"/>
              <a:ea typeface="Roboto"/>
              <a:cs typeface="Roboto"/>
              <a:sym typeface="Roboto"/>
            </a:endParaRPr>
          </a:p>
          <a:p>
            <a:pPr indent="-189230" lvl="0" marL="182880" marR="0" rtl="0" algn="l">
              <a:lnSpc>
                <a:spcPct val="115000"/>
              </a:lnSpc>
              <a:spcBef>
                <a:spcPts val="200"/>
              </a:spcBef>
              <a:spcAft>
                <a:spcPts val="0"/>
              </a:spcAft>
              <a:buClr>
                <a:srgbClr val="666666"/>
              </a:buClr>
              <a:buSzPts val="1000"/>
              <a:buFont typeface="Roboto"/>
              <a:buChar char="●"/>
            </a:pPr>
            <a:r>
              <a:rPr i="0" lang="en-US" sz="1000" u="none" cap="none" strike="noStrike">
                <a:solidFill>
                  <a:srgbClr val="666666"/>
                </a:solidFill>
                <a:latin typeface="Roboto"/>
                <a:ea typeface="Roboto"/>
                <a:cs typeface="Roboto"/>
                <a:sym typeface="Roboto"/>
              </a:rPr>
              <a:t>Every Project Request is being estimated on a case-by-case basis</a:t>
            </a:r>
            <a:endParaRPr i="0" sz="1000" u="none" cap="none" strike="noStrike">
              <a:solidFill>
                <a:srgbClr val="666666"/>
              </a:solidFill>
              <a:latin typeface="Roboto"/>
              <a:ea typeface="Roboto"/>
              <a:cs typeface="Roboto"/>
              <a:sym typeface="Roboto"/>
            </a:endParaRPr>
          </a:p>
          <a:p>
            <a:pPr indent="-189230" lvl="0" marL="182880" marR="0" rtl="0" algn="l">
              <a:lnSpc>
                <a:spcPct val="115000"/>
              </a:lnSpc>
              <a:spcBef>
                <a:spcPts val="200"/>
              </a:spcBef>
              <a:spcAft>
                <a:spcPts val="0"/>
              </a:spcAft>
              <a:buClr>
                <a:srgbClr val="666666"/>
              </a:buClr>
              <a:buSzPts val="1000"/>
              <a:buFont typeface="Roboto"/>
              <a:buChar char="●"/>
            </a:pPr>
            <a:r>
              <a:rPr i="0" lang="en-US" sz="1000" u="none" cap="none" strike="noStrike">
                <a:solidFill>
                  <a:srgbClr val="666666"/>
                </a:solidFill>
                <a:latin typeface="Roboto"/>
                <a:ea typeface="Roboto"/>
                <a:cs typeface="Roboto"/>
                <a:sym typeface="Roboto"/>
              </a:rPr>
              <a:t>To provide high-level / anticipated cost &amp; time effort, check our T-shirt pricing model</a:t>
            </a:r>
            <a:endParaRPr i="0" sz="1000" u="none" cap="none" strike="noStrike">
              <a:solidFill>
                <a:srgbClr val="666666"/>
              </a:solidFill>
              <a:latin typeface="Roboto"/>
              <a:ea typeface="Roboto"/>
              <a:cs typeface="Roboto"/>
              <a:sym typeface="Roboto"/>
            </a:endParaRPr>
          </a:p>
          <a:p>
            <a:pPr indent="0" lvl="0" marL="457200" marR="0" rtl="0" algn="l">
              <a:lnSpc>
                <a:spcPct val="115000"/>
              </a:lnSpc>
              <a:spcBef>
                <a:spcPts val="200"/>
              </a:spcBef>
              <a:spcAft>
                <a:spcPts val="200"/>
              </a:spcAft>
              <a:buClr>
                <a:srgbClr val="000000"/>
              </a:buClr>
              <a:buSzPts val="900"/>
              <a:buFont typeface="Arial"/>
              <a:buNone/>
            </a:pPr>
            <a:r>
              <a:t/>
            </a:r>
            <a:endParaRPr i="0" sz="1000" u="none" cap="none" strike="noStrike">
              <a:solidFill>
                <a:srgbClr val="666666"/>
              </a:solidFill>
              <a:latin typeface="Roboto"/>
              <a:ea typeface="Roboto"/>
              <a:cs typeface="Roboto"/>
              <a:sym typeface="Roboto"/>
            </a:endParaRPr>
          </a:p>
        </p:txBody>
      </p:sp>
      <p:pic>
        <p:nvPicPr>
          <p:cNvPr id="2001" name="Google Shape;2001;p267"/>
          <p:cNvPicPr preferRelativeResize="0"/>
          <p:nvPr/>
        </p:nvPicPr>
        <p:blipFill rotWithShape="1">
          <a:blip r:embed="rId4">
            <a:alphaModFix/>
          </a:blip>
          <a:srcRect b="0" l="0" r="0" t="0"/>
          <a:stretch/>
        </p:blipFill>
        <p:spPr>
          <a:xfrm>
            <a:off x="3383800" y="1401775"/>
            <a:ext cx="5279700" cy="2614503"/>
          </a:xfrm>
          <a:prstGeom prst="rect">
            <a:avLst/>
          </a:prstGeom>
          <a:noFill/>
          <a:ln cap="flat" cmpd="sng" w="9525">
            <a:solidFill>
              <a:srgbClr val="F3F3F3"/>
            </a:solidFill>
            <a:prstDash val="solid"/>
            <a:round/>
            <a:headEnd len="sm" w="sm" type="none"/>
            <a:tailEnd len="sm" w="sm" type="none"/>
          </a:ln>
        </p:spPr>
      </p:pic>
      <p:pic>
        <p:nvPicPr>
          <p:cNvPr id="2002" name="Google Shape;2002;p267"/>
          <p:cNvPicPr preferRelativeResize="0"/>
          <p:nvPr/>
        </p:nvPicPr>
        <p:blipFill>
          <a:blip r:embed="rId5">
            <a:alphaModFix/>
          </a:blip>
          <a:stretch>
            <a:fillRect/>
          </a:stretch>
        </p:blipFill>
        <p:spPr>
          <a:xfrm>
            <a:off x="535244" y="4624275"/>
            <a:ext cx="302400" cy="302400"/>
          </a:xfrm>
          <a:prstGeom prst="rect">
            <a:avLst/>
          </a:prstGeom>
          <a:noFill/>
          <a:ln>
            <a:noFill/>
          </a:ln>
        </p:spPr>
      </p:pic>
      <p:sp>
        <p:nvSpPr>
          <p:cNvPr id="2003" name="Google Shape;2003;p267"/>
          <p:cNvSpPr txBox="1"/>
          <p:nvPr/>
        </p:nvSpPr>
        <p:spPr>
          <a:xfrm>
            <a:off x="837650" y="4624275"/>
            <a:ext cx="2587200" cy="31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900" u="sng">
                <a:solidFill>
                  <a:srgbClr val="29B473"/>
                </a:solidFill>
                <a:latin typeface="Roboto"/>
                <a:ea typeface="Roboto"/>
                <a:cs typeface="Roboto"/>
                <a:sym typeface="Roboto"/>
                <a:hlinkClick r:id="rId6"/>
              </a:rPr>
              <a:t>RPA Project Delivery Plan Sample</a:t>
            </a:r>
            <a:endParaRPr b="1" sz="1100">
              <a:solidFill>
                <a:srgbClr val="29B473"/>
              </a:solidFill>
              <a:latin typeface="Roboto"/>
              <a:ea typeface="Roboto"/>
              <a:cs typeface="Roboto"/>
              <a:sym typeface="Roboto"/>
            </a:endParaRPr>
          </a:p>
        </p:txBody>
      </p:sp>
      <p:sp>
        <p:nvSpPr>
          <p:cNvPr id="2004" name="Google Shape;2004;p267"/>
          <p:cNvSpPr txBox="1"/>
          <p:nvPr/>
        </p:nvSpPr>
        <p:spPr>
          <a:xfrm>
            <a:off x="438900" y="4277950"/>
            <a:ext cx="3351000" cy="30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000">
                <a:solidFill>
                  <a:srgbClr val="666666"/>
                </a:solidFill>
                <a:latin typeface="Roboto"/>
                <a:ea typeface="Roboto"/>
                <a:cs typeface="Roboto"/>
                <a:sym typeface="Roboto"/>
              </a:rPr>
              <a:t>Want to learn more on how we deliver RPA Projects?</a:t>
            </a:r>
            <a:endParaRPr b="1" i="0" sz="1000" u="none" cap="none" strike="noStrike">
              <a:solidFill>
                <a:srgbClr val="666666"/>
              </a:solidFill>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08" name="Shape 2008"/>
        <p:cNvGrpSpPr/>
        <p:nvPr/>
      </p:nvGrpSpPr>
      <p:grpSpPr>
        <a:xfrm>
          <a:off x="0" y="0"/>
          <a:ext cx="0" cy="0"/>
          <a:chOff x="0" y="0"/>
          <a:chExt cx="0" cy="0"/>
        </a:xfrm>
      </p:grpSpPr>
      <p:sp>
        <p:nvSpPr>
          <p:cNvPr id="2009" name="Google Shape;2009;p268"/>
          <p:cNvSpPr txBox="1"/>
          <p:nvPr>
            <p:ph type="title"/>
          </p:nvPr>
        </p:nvSpPr>
        <p:spPr>
          <a:xfrm>
            <a:off x="438900" y="457200"/>
            <a:ext cx="7733400" cy="41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0" lang="en-US" sz="3000">
                <a:solidFill>
                  <a:srgbClr val="425DA7"/>
                </a:solidFill>
                <a:latin typeface="Roboto"/>
                <a:ea typeface="Roboto"/>
                <a:cs typeface="Roboto"/>
                <a:sym typeface="Roboto"/>
              </a:rPr>
              <a:t>Charging model - WBS</a:t>
            </a:r>
            <a:endParaRPr b="0" sz="3000">
              <a:solidFill>
                <a:srgbClr val="425DA7"/>
              </a:solidFill>
              <a:latin typeface="Roboto"/>
              <a:ea typeface="Roboto"/>
              <a:cs typeface="Roboto"/>
              <a:sym typeface="Roboto"/>
            </a:endParaRPr>
          </a:p>
        </p:txBody>
      </p:sp>
      <p:pic>
        <p:nvPicPr>
          <p:cNvPr id="2010" name="Google Shape;2010;p268"/>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2011" name="Google Shape;2011;p268"/>
          <p:cNvSpPr txBox="1"/>
          <p:nvPr/>
        </p:nvSpPr>
        <p:spPr>
          <a:xfrm>
            <a:off x="438900" y="1170225"/>
            <a:ext cx="5847600" cy="14157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15000"/>
              </a:lnSpc>
              <a:spcBef>
                <a:spcPts val="0"/>
              </a:spcBef>
              <a:spcAft>
                <a:spcPts val="0"/>
              </a:spcAft>
              <a:buClr>
                <a:srgbClr val="666666"/>
              </a:buClr>
              <a:buSzPts val="1200"/>
              <a:buFont typeface="Roboto"/>
              <a:buChar char="●"/>
            </a:pPr>
            <a:r>
              <a:rPr i="0" lang="en-US" sz="1200" u="none" cap="none" strike="noStrike">
                <a:solidFill>
                  <a:srgbClr val="666666"/>
                </a:solidFill>
                <a:latin typeface="Roboto"/>
                <a:ea typeface="Roboto"/>
                <a:cs typeface="Roboto"/>
                <a:sym typeface="Roboto"/>
              </a:rPr>
              <a:t>Consumer needs to provide a </a:t>
            </a:r>
            <a:r>
              <a:rPr b="1" i="0" lang="en-US" sz="1200" u="none" cap="none" strike="noStrike">
                <a:solidFill>
                  <a:srgbClr val="666666"/>
                </a:solidFill>
                <a:latin typeface="Roboto"/>
                <a:ea typeface="Roboto"/>
                <a:cs typeface="Roboto"/>
                <a:sym typeface="Roboto"/>
              </a:rPr>
              <a:t>WBS </a:t>
            </a:r>
            <a:r>
              <a:rPr i="0" lang="en-US" sz="1200" u="none" cap="none" strike="noStrike">
                <a:solidFill>
                  <a:srgbClr val="666666"/>
                </a:solidFill>
                <a:latin typeface="Roboto"/>
                <a:ea typeface="Roboto"/>
                <a:cs typeface="Roboto"/>
                <a:sym typeface="Roboto"/>
              </a:rPr>
              <a:t>to charge costs against it</a:t>
            </a:r>
            <a:endParaRPr i="0" sz="1200" u="none" cap="none" strike="noStrike">
              <a:solidFill>
                <a:srgbClr val="666666"/>
              </a:solidFill>
              <a:latin typeface="Roboto"/>
              <a:ea typeface="Roboto"/>
              <a:cs typeface="Roboto"/>
              <a:sym typeface="Roboto"/>
            </a:endParaRPr>
          </a:p>
          <a:p>
            <a:pPr indent="-304800" lvl="0" marL="457200" marR="0" rtl="0" algn="just">
              <a:lnSpc>
                <a:spcPct val="115000"/>
              </a:lnSpc>
              <a:spcBef>
                <a:spcPts val="400"/>
              </a:spcBef>
              <a:spcAft>
                <a:spcPts val="0"/>
              </a:spcAft>
              <a:buClr>
                <a:srgbClr val="666666"/>
              </a:buClr>
              <a:buSzPts val="1200"/>
              <a:buFont typeface="Roboto"/>
              <a:buChar char="●"/>
            </a:pPr>
            <a:r>
              <a:rPr i="0" lang="en-US" sz="1200" u="none" cap="none" strike="noStrike">
                <a:solidFill>
                  <a:srgbClr val="666666"/>
                </a:solidFill>
                <a:latin typeface="Roboto"/>
                <a:ea typeface="Roboto"/>
                <a:cs typeface="Roboto"/>
                <a:sym typeface="Roboto"/>
              </a:rPr>
              <a:t>WBS is a financial element where costs are allocated and </a:t>
            </a:r>
            <a:br>
              <a:rPr i="0" lang="en-US" sz="1200" u="none" cap="none" strike="noStrike">
                <a:solidFill>
                  <a:srgbClr val="666666"/>
                </a:solidFill>
                <a:latin typeface="Roboto"/>
                <a:ea typeface="Roboto"/>
                <a:cs typeface="Roboto"/>
                <a:sym typeface="Roboto"/>
              </a:rPr>
            </a:br>
            <a:r>
              <a:rPr i="0" lang="en-US" sz="1200" u="none" cap="none" strike="noStrike">
                <a:solidFill>
                  <a:srgbClr val="666666"/>
                </a:solidFill>
                <a:latin typeface="Roboto"/>
                <a:ea typeface="Roboto"/>
                <a:cs typeface="Roboto"/>
                <a:sym typeface="Roboto"/>
              </a:rPr>
              <a:t>expected costs are booked. In other words it is used to allocate money to specific Sites (e.g. Poland, Basel etc.)</a:t>
            </a:r>
            <a:endParaRPr i="0" sz="1200" u="none" cap="none" strike="noStrike">
              <a:solidFill>
                <a:srgbClr val="666666"/>
              </a:solidFill>
              <a:latin typeface="Roboto"/>
              <a:ea typeface="Roboto"/>
              <a:cs typeface="Roboto"/>
              <a:sym typeface="Roboto"/>
            </a:endParaRPr>
          </a:p>
          <a:p>
            <a:pPr indent="-304800" lvl="0" marL="457200" marR="0" rtl="0" algn="just">
              <a:lnSpc>
                <a:spcPct val="115000"/>
              </a:lnSpc>
              <a:spcBef>
                <a:spcPts val="400"/>
              </a:spcBef>
              <a:spcAft>
                <a:spcPts val="0"/>
              </a:spcAft>
              <a:buClr>
                <a:srgbClr val="666666"/>
              </a:buClr>
              <a:buSzPts val="1200"/>
              <a:buFont typeface="Roboto"/>
              <a:buChar char="●"/>
            </a:pPr>
            <a:r>
              <a:rPr i="0" lang="en-US" sz="1200" u="sng" cap="none" strike="noStrike">
                <a:solidFill>
                  <a:srgbClr val="666666"/>
                </a:solidFill>
                <a:latin typeface="Roboto"/>
                <a:ea typeface="Roboto"/>
                <a:cs typeface="Roboto"/>
                <a:sym typeface="Roboto"/>
              </a:rPr>
              <a:t>Only when WBS is assigned we are able to charge </a:t>
            </a:r>
            <a:br>
              <a:rPr i="0" lang="en-US" sz="1200" u="sng" cap="none" strike="noStrike">
                <a:solidFill>
                  <a:srgbClr val="666666"/>
                </a:solidFill>
                <a:latin typeface="Roboto"/>
                <a:ea typeface="Roboto"/>
                <a:cs typeface="Roboto"/>
                <a:sym typeface="Roboto"/>
              </a:rPr>
            </a:br>
            <a:r>
              <a:rPr i="0" lang="en-US" sz="1200" u="sng" cap="none" strike="noStrike">
                <a:solidFill>
                  <a:srgbClr val="666666"/>
                </a:solidFill>
                <a:latin typeface="Roboto"/>
                <a:ea typeface="Roboto"/>
                <a:cs typeface="Roboto"/>
                <a:sym typeface="Roboto"/>
              </a:rPr>
              <a:t>&amp; deliver our services</a:t>
            </a:r>
            <a:endParaRPr i="0" sz="1200" u="sng" cap="none" strike="noStrike">
              <a:solidFill>
                <a:srgbClr val="666666"/>
              </a:solidFill>
              <a:latin typeface="Roboto"/>
              <a:ea typeface="Roboto"/>
              <a:cs typeface="Roboto"/>
              <a:sym typeface="Roboto"/>
            </a:endParaRPr>
          </a:p>
          <a:p>
            <a:pPr indent="-304800" lvl="0" marL="457200" marR="0" rtl="0" algn="just">
              <a:lnSpc>
                <a:spcPct val="115000"/>
              </a:lnSpc>
              <a:spcBef>
                <a:spcPts val="400"/>
              </a:spcBef>
              <a:spcAft>
                <a:spcPts val="400"/>
              </a:spcAft>
              <a:buClr>
                <a:srgbClr val="666666"/>
              </a:buClr>
              <a:buSzPts val="1200"/>
              <a:buFont typeface="Roboto"/>
              <a:buChar char="●"/>
            </a:pPr>
            <a:r>
              <a:rPr i="0" lang="en-US" sz="1200" u="none" cap="none" strike="noStrike">
                <a:solidFill>
                  <a:srgbClr val="666666"/>
                </a:solidFill>
                <a:latin typeface="Roboto"/>
                <a:ea typeface="Roboto"/>
                <a:cs typeface="Roboto"/>
                <a:sym typeface="Roboto"/>
              </a:rPr>
              <a:t>Charging is on monthly basis in fixed price model </a:t>
            </a:r>
            <a:br>
              <a:rPr i="0" lang="en-US" sz="1200" u="none" cap="none" strike="noStrike">
                <a:solidFill>
                  <a:srgbClr val="666666"/>
                </a:solidFill>
                <a:latin typeface="Roboto"/>
                <a:ea typeface="Roboto"/>
                <a:cs typeface="Roboto"/>
                <a:sym typeface="Roboto"/>
              </a:rPr>
            </a:br>
            <a:r>
              <a:rPr i="0" lang="en-US" sz="1200" u="none" cap="none" strike="noStrike">
                <a:solidFill>
                  <a:srgbClr val="666666"/>
                </a:solidFill>
                <a:latin typeface="Roboto"/>
                <a:ea typeface="Roboto"/>
                <a:cs typeface="Roboto"/>
                <a:sym typeface="Roboto"/>
              </a:rPr>
              <a:t>based on a selected support package (for Platform Fee, licences &amp; Application Support) or T&amp;M </a:t>
            </a:r>
            <a:r>
              <a:rPr lang="en-US" sz="1200">
                <a:solidFill>
                  <a:srgbClr val="666666"/>
                </a:solidFill>
                <a:latin typeface="Roboto"/>
                <a:ea typeface="Roboto"/>
                <a:cs typeface="Roboto"/>
                <a:sym typeface="Roboto"/>
              </a:rPr>
              <a:t>estimated per each development (for Project Delivery and custom enhancements)</a:t>
            </a:r>
            <a:endParaRPr i="0" sz="1200" u="none" cap="none" strike="noStrike">
              <a:solidFill>
                <a:srgbClr val="666666"/>
              </a:solidFill>
              <a:latin typeface="Roboto"/>
              <a:ea typeface="Roboto"/>
              <a:cs typeface="Roboto"/>
              <a:sym typeface="Roboto"/>
            </a:endParaRPr>
          </a:p>
        </p:txBody>
      </p:sp>
      <p:grpSp>
        <p:nvGrpSpPr>
          <p:cNvPr id="2012" name="Google Shape;2012;p268"/>
          <p:cNvGrpSpPr/>
          <p:nvPr/>
        </p:nvGrpSpPr>
        <p:grpSpPr>
          <a:xfrm>
            <a:off x="7198600" y="1170225"/>
            <a:ext cx="867600" cy="889800"/>
            <a:chOff x="540513" y="1092675"/>
            <a:chExt cx="867600" cy="889800"/>
          </a:xfrm>
        </p:grpSpPr>
        <p:sp>
          <p:nvSpPr>
            <p:cNvPr id="2013" name="Google Shape;2013;p268"/>
            <p:cNvSpPr/>
            <p:nvPr/>
          </p:nvSpPr>
          <p:spPr>
            <a:xfrm>
              <a:off x="540513" y="1092675"/>
              <a:ext cx="867600" cy="8898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68"/>
            <p:cNvSpPr/>
            <p:nvPr/>
          </p:nvSpPr>
          <p:spPr>
            <a:xfrm>
              <a:off x="609773" y="1163724"/>
              <a:ext cx="729000" cy="7479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p268"/>
            <p:cNvGrpSpPr/>
            <p:nvPr/>
          </p:nvGrpSpPr>
          <p:grpSpPr>
            <a:xfrm>
              <a:off x="800620" y="1282692"/>
              <a:ext cx="358625" cy="510359"/>
              <a:chOff x="6718575" y="2318625"/>
              <a:chExt cx="256950" cy="407375"/>
            </a:xfrm>
          </p:grpSpPr>
          <p:sp>
            <p:nvSpPr>
              <p:cNvPr id="2016" name="Google Shape;2016;p26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17" name="Google Shape;2017;p26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18" name="Google Shape;2018;p26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19" name="Google Shape;2019;p26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20" name="Google Shape;2020;p26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21" name="Google Shape;2021;p26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22" name="Google Shape;2022;p26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23" name="Google Shape;2023;p26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
        <p:nvSpPr>
          <p:cNvPr id="2024" name="Google Shape;2024;p268"/>
          <p:cNvSpPr/>
          <p:nvPr/>
        </p:nvSpPr>
        <p:spPr>
          <a:xfrm>
            <a:off x="6658755" y="2274756"/>
            <a:ext cx="1947300" cy="594000"/>
          </a:xfrm>
          <a:prstGeom prst="roundRect">
            <a:avLst>
              <a:gd fmla="val 16667" name="adj"/>
            </a:avLst>
          </a:prstGeom>
          <a:solidFill>
            <a:srgbClr val="FFFFFF"/>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WBS</a:t>
            </a:r>
            <a:endParaRPr b="1" sz="1200">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1" i="0" lang="en-US" sz="1400" u="none" cap="none" strike="noStrike">
                <a:solidFill>
                  <a:srgbClr val="073763"/>
                </a:solidFill>
                <a:latin typeface="Roboto"/>
                <a:ea typeface="Roboto"/>
                <a:cs typeface="Roboto"/>
                <a:sym typeface="Roboto"/>
              </a:rPr>
              <a:t>I</a:t>
            </a:r>
            <a:r>
              <a:rPr b="1" i="0" lang="en-US" sz="1400" u="none" cap="none" strike="noStrike">
                <a:solidFill>
                  <a:srgbClr val="0091EA"/>
                </a:solidFill>
                <a:latin typeface="Roboto"/>
                <a:ea typeface="Roboto"/>
                <a:cs typeface="Roboto"/>
                <a:sym typeface="Roboto"/>
              </a:rPr>
              <a:t>YYY</a:t>
            </a:r>
            <a:r>
              <a:rPr b="1" i="0" lang="en-US" sz="1400" u="none" cap="none" strike="noStrike">
                <a:solidFill>
                  <a:srgbClr val="FF9900"/>
                </a:solidFill>
                <a:latin typeface="Roboto"/>
                <a:ea typeface="Roboto"/>
                <a:cs typeface="Roboto"/>
                <a:sym typeface="Roboto"/>
              </a:rPr>
              <a:t>.XXXXX.XX.XX</a:t>
            </a:r>
            <a:endParaRPr i="0" sz="95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950"/>
              <a:buFont typeface="Arial"/>
              <a:buNone/>
            </a:pPr>
            <a:r>
              <a:rPr i="0" lang="en-US" sz="950" u="none" cap="none" strike="noStrike">
                <a:solidFill>
                  <a:schemeClr val="dk1"/>
                </a:solidFill>
                <a:highlight>
                  <a:srgbClr val="FFFFFF"/>
                </a:highlight>
                <a:latin typeface="Roboto"/>
                <a:ea typeface="Roboto"/>
                <a:cs typeface="Roboto"/>
                <a:sym typeface="Roboto"/>
              </a:rPr>
              <a:t>e.g. I126.35004.03.26.90</a:t>
            </a:r>
            <a:endParaRPr b="1" i="0" sz="1400" u="none" cap="none" strike="noStrike">
              <a:solidFill>
                <a:srgbClr val="FF99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88"/>
          <p:cNvSpPr txBox="1"/>
          <p:nvPr>
            <p:ph type="title"/>
          </p:nvPr>
        </p:nvSpPr>
        <p:spPr>
          <a:xfrm>
            <a:off x="384450" y="339325"/>
            <a:ext cx="7382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UiPath RPA Solution Overview</a:t>
            </a:r>
            <a:endParaRPr/>
          </a:p>
        </p:txBody>
      </p:sp>
      <p:sp>
        <p:nvSpPr>
          <p:cNvPr id="1031" name="Google Shape;1031;p188"/>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32" name="Google Shape;1032;p188"/>
          <p:cNvPicPr preferRelativeResize="0"/>
          <p:nvPr/>
        </p:nvPicPr>
        <p:blipFill>
          <a:blip r:embed="rId3">
            <a:alphaModFix/>
          </a:blip>
          <a:stretch>
            <a:fillRect/>
          </a:stretch>
        </p:blipFill>
        <p:spPr>
          <a:xfrm>
            <a:off x="606862" y="1578975"/>
            <a:ext cx="7930276" cy="19855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28" name="Shape 2028"/>
        <p:cNvGrpSpPr/>
        <p:nvPr/>
      </p:nvGrpSpPr>
      <p:grpSpPr>
        <a:xfrm>
          <a:off x="0" y="0"/>
          <a:ext cx="0" cy="0"/>
          <a:chOff x="0" y="0"/>
          <a:chExt cx="0" cy="0"/>
        </a:xfrm>
      </p:grpSpPr>
      <p:sp>
        <p:nvSpPr>
          <p:cNvPr id="2029" name="Google Shape;2029;p269"/>
          <p:cNvSpPr txBox="1"/>
          <p:nvPr>
            <p:ph type="title"/>
          </p:nvPr>
        </p:nvSpPr>
        <p:spPr>
          <a:xfrm>
            <a:off x="438900" y="457200"/>
            <a:ext cx="7733400" cy="41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750"/>
              <a:buFont typeface="Arial"/>
              <a:buNone/>
            </a:pPr>
            <a:r>
              <a:rPr b="0" lang="en-US" sz="3000">
                <a:solidFill>
                  <a:srgbClr val="425DA7"/>
                </a:solidFill>
                <a:latin typeface="Roboto"/>
                <a:ea typeface="Roboto"/>
                <a:cs typeface="Roboto"/>
                <a:sym typeface="Roboto"/>
              </a:rPr>
              <a:t>WBS - short guidance for Workplace Automation Business Partners [Business]</a:t>
            </a:r>
            <a:endParaRPr b="0" sz="3000">
              <a:solidFill>
                <a:srgbClr val="425DA7"/>
              </a:solidFill>
              <a:latin typeface="Roboto"/>
              <a:ea typeface="Roboto"/>
              <a:cs typeface="Roboto"/>
              <a:sym typeface="Roboto"/>
            </a:endParaRPr>
          </a:p>
        </p:txBody>
      </p:sp>
      <p:pic>
        <p:nvPicPr>
          <p:cNvPr id="2030" name="Google Shape;2030;p269"/>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2031" name="Google Shape;2031;p269"/>
          <p:cNvSpPr/>
          <p:nvPr/>
        </p:nvSpPr>
        <p:spPr>
          <a:xfrm>
            <a:off x="2799055" y="2864137"/>
            <a:ext cx="2838000" cy="2137500"/>
          </a:xfrm>
          <a:prstGeom prst="donut">
            <a:avLst>
              <a:gd fmla="val 20200" name="adj"/>
            </a:avLst>
          </a:prstGeom>
          <a:solidFill>
            <a:srgbClr val="000000">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269"/>
          <p:cNvSpPr txBox="1"/>
          <p:nvPr/>
        </p:nvSpPr>
        <p:spPr>
          <a:xfrm rot="417">
            <a:off x="279464" y="2891225"/>
            <a:ext cx="2474700" cy="48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rgbClr val="425DA7"/>
                </a:solidFill>
                <a:latin typeface="Roboto"/>
                <a:ea typeface="Roboto"/>
                <a:cs typeface="Roboto"/>
                <a:sym typeface="Roboto"/>
              </a:rPr>
              <a:t>1.Cost center associated</a:t>
            </a:r>
            <a:endParaRPr b="1" i="0" sz="1400" u="none" cap="none" strike="noStrike">
              <a:solidFill>
                <a:srgbClr val="425DA7"/>
              </a:solidFill>
              <a:latin typeface="Roboto"/>
              <a:ea typeface="Roboto"/>
              <a:cs typeface="Roboto"/>
              <a:sym typeface="Roboto"/>
            </a:endParaRPr>
          </a:p>
        </p:txBody>
      </p:sp>
      <p:sp>
        <p:nvSpPr>
          <p:cNvPr id="2033" name="Google Shape;2033;p269"/>
          <p:cNvSpPr txBox="1"/>
          <p:nvPr/>
        </p:nvSpPr>
        <p:spPr>
          <a:xfrm>
            <a:off x="279475" y="4078144"/>
            <a:ext cx="2474700" cy="754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rgbClr val="1C4587"/>
                </a:solidFill>
                <a:latin typeface="Roboto"/>
                <a:ea typeface="Roboto"/>
                <a:cs typeface="Roboto"/>
                <a:sym typeface="Roboto"/>
              </a:rPr>
              <a:t>4. WBS creation in</a:t>
            </a:r>
            <a:r>
              <a:rPr b="1" i="0" lang="en-US" sz="1400" u="none" cap="none" strike="noStrike">
                <a:solidFill>
                  <a:srgbClr val="607D8B"/>
                </a:solidFill>
                <a:latin typeface="Roboto"/>
                <a:ea typeface="Roboto"/>
                <a:cs typeface="Roboto"/>
                <a:sym typeface="Roboto"/>
              </a:rPr>
              <a:t> </a:t>
            </a:r>
            <a:r>
              <a:rPr b="1" i="0" lang="en-US" sz="1400" u="none" cap="none" strike="noStrike">
                <a:solidFill>
                  <a:srgbClr val="29B473"/>
                </a:solidFill>
                <a:latin typeface="Roboto"/>
                <a:ea typeface="Roboto"/>
                <a:cs typeface="Roboto"/>
                <a:sym typeface="Roboto"/>
              </a:rPr>
              <a:t>Omnimat</a:t>
            </a:r>
            <a:endParaRPr b="1" i="0" sz="1400" u="none" cap="none" strike="noStrike">
              <a:solidFill>
                <a:srgbClr val="29B473"/>
              </a:solidFill>
              <a:latin typeface="Roboto"/>
              <a:ea typeface="Roboto"/>
              <a:cs typeface="Roboto"/>
              <a:sym typeface="Roboto"/>
            </a:endParaRPr>
          </a:p>
          <a:p>
            <a:pPr indent="-285750" lvl="0" marL="457200" marR="0" rtl="0" algn="l">
              <a:lnSpc>
                <a:spcPct val="100000"/>
              </a:lnSpc>
              <a:spcBef>
                <a:spcPts val="0"/>
              </a:spcBef>
              <a:spcAft>
                <a:spcPts val="0"/>
              </a:spcAft>
              <a:buClr>
                <a:srgbClr val="666666"/>
              </a:buClr>
              <a:buSzPts val="900"/>
              <a:buFont typeface="Roboto"/>
              <a:buChar char="-"/>
            </a:pPr>
            <a:r>
              <a:rPr i="0" lang="en-US" sz="900" u="none" cap="none" strike="noStrike">
                <a:solidFill>
                  <a:srgbClr val="666666"/>
                </a:solidFill>
                <a:latin typeface="Roboto"/>
                <a:ea typeface="Roboto"/>
                <a:cs typeface="Roboto"/>
                <a:sym typeface="Roboto"/>
              </a:rPr>
              <a:t>Omnimat and Perform refresh data few times per day and actual status of WBS is reflected in Omnimat.</a:t>
            </a:r>
            <a:endParaRPr i="0" sz="900" u="none" cap="none" strike="noStrike">
              <a:solidFill>
                <a:srgbClr val="666666"/>
              </a:solidFill>
              <a:latin typeface="Roboto"/>
              <a:ea typeface="Roboto"/>
              <a:cs typeface="Roboto"/>
              <a:sym typeface="Roboto"/>
            </a:endParaRPr>
          </a:p>
        </p:txBody>
      </p:sp>
      <p:sp>
        <p:nvSpPr>
          <p:cNvPr id="2034" name="Google Shape;2034;p269"/>
          <p:cNvSpPr/>
          <p:nvPr/>
        </p:nvSpPr>
        <p:spPr>
          <a:xfrm flipH="1" rot="-1404907">
            <a:off x="2998513" y="2836477"/>
            <a:ext cx="2439166" cy="2118647"/>
          </a:xfrm>
          <a:prstGeom prst="blockArc">
            <a:avLst>
              <a:gd fmla="val 14331199" name="adj1"/>
              <a:gd fmla="val 19907430" name="adj2"/>
              <a:gd fmla="val 11789" name="adj3"/>
            </a:avLst>
          </a:prstGeom>
          <a:solidFill>
            <a:srgbClr val="9FC5E8"/>
          </a:solidFill>
          <a:ln cap="flat" cmpd="sng" w="9525">
            <a:solidFill>
              <a:srgbClr val="9FC5E8"/>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269"/>
          <p:cNvSpPr txBox="1"/>
          <p:nvPr/>
        </p:nvSpPr>
        <p:spPr>
          <a:xfrm>
            <a:off x="5694450" y="4078150"/>
            <a:ext cx="3102000" cy="69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rgbClr val="073763"/>
                </a:solidFill>
                <a:latin typeface="Roboto"/>
                <a:ea typeface="Roboto"/>
                <a:cs typeface="Roboto"/>
                <a:sym typeface="Roboto"/>
              </a:rPr>
              <a:t>3. WBS creation in </a:t>
            </a:r>
            <a:r>
              <a:rPr b="1" i="0" lang="en-US" sz="1400" u="none" cap="none" strike="noStrike">
                <a:solidFill>
                  <a:srgbClr val="29B473"/>
                </a:solidFill>
                <a:latin typeface="Roboto"/>
                <a:ea typeface="Roboto"/>
                <a:cs typeface="Roboto"/>
                <a:sym typeface="Roboto"/>
              </a:rPr>
              <a:t>SAP &amp; PERFORM</a:t>
            </a:r>
            <a:endParaRPr b="1" i="0" sz="1400" u="none" cap="none" strike="noStrike">
              <a:solidFill>
                <a:srgbClr val="29B473"/>
              </a:solidFill>
              <a:latin typeface="Roboto"/>
              <a:ea typeface="Roboto"/>
              <a:cs typeface="Roboto"/>
              <a:sym typeface="Roboto"/>
            </a:endParaRPr>
          </a:p>
          <a:p>
            <a:pPr indent="-285750" lvl="0" marL="457200" marR="0" rtl="0" algn="l">
              <a:lnSpc>
                <a:spcPct val="100000"/>
              </a:lnSpc>
              <a:spcBef>
                <a:spcPts val="0"/>
              </a:spcBef>
              <a:spcAft>
                <a:spcPts val="0"/>
              </a:spcAft>
              <a:buClr>
                <a:srgbClr val="666666"/>
              </a:buClr>
              <a:buSzPts val="900"/>
              <a:buFont typeface="Roboto"/>
              <a:buChar char="-"/>
            </a:pPr>
            <a:r>
              <a:rPr i="0" lang="en-US" sz="900" u="none" cap="none" strike="noStrike">
                <a:solidFill>
                  <a:srgbClr val="666666"/>
                </a:solidFill>
                <a:latin typeface="Roboto"/>
                <a:ea typeface="Roboto"/>
                <a:cs typeface="Roboto"/>
                <a:sym typeface="Roboto"/>
              </a:rPr>
              <a:t>MDMS requests are reviewed and approved by IT Finance.</a:t>
            </a:r>
            <a:endParaRPr i="0" sz="900" u="none" cap="none" strike="noStrike">
              <a:solidFill>
                <a:srgbClr val="666666"/>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rgbClr val="F79646"/>
              </a:solidFill>
              <a:latin typeface="Roboto"/>
              <a:ea typeface="Roboto"/>
              <a:cs typeface="Roboto"/>
              <a:sym typeface="Roboto"/>
            </a:endParaRPr>
          </a:p>
        </p:txBody>
      </p:sp>
      <p:sp>
        <p:nvSpPr>
          <p:cNvPr id="2036" name="Google Shape;2036;p269"/>
          <p:cNvSpPr txBox="1"/>
          <p:nvPr/>
        </p:nvSpPr>
        <p:spPr>
          <a:xfrm>
            <a:off x="5605475" y="2853775"/>
            <a:ext cx="3190800" cy="97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rgbClr val="0B5394"/>
                </a:solidFill>
                <a:latin typeface="Roboto"/>
                <a:ea typeface="Roboto"/>
                <a:cs typeface="Roboto"/>
                <a:sym typeface="Roboto"/>
              </a:rPr>
              <a:t>2. MDMS update (workflow via </a:t>
            </a:r>
            <a:r>
              <a:rPr b="1" i="0" lang="en-US" sz="1400" u="none" cap="none" strike="noStrike">
                <a:solidFill>
                  <a:srgbClr val="29B473"/>
                </a:solidFill>
                <a:latin typeface="Roboto"/>
                <a:ea typeface="Roboto"/>
                <a:cs typeface="Roboto"/>
                <a:sym typeface="Roboto"/>
              </a:rPr>
              <a:t>CLARITY</a:t>
            </a:r>
            <a:r>
              <a:rPr b="1" i="0" lang="en-US" sz="1400" u="none" cap="none" strike="noStrike">
                <a:solidFill>
                  <a:srgbClr val="0B5394"/>
                </a:solidFill>
                <a:latin typeface="Roboto"/>
                <a:ea typeface="Roboto"/>
                <a:cs typeface="Roboto"/>
                <a:sym typeface="Roboto"/>
              </a:rPr>
              <a:t>)</a:t>
            </a:r>
            <a:endParaRPr b="1" i="0" sz="1400" u="none" cap="none" strike="noStrike">
              <a:solidFill>
                <a:srgbClr val="0B5394"/>
              </a:solidFill>
              <a:latin typeface="Roboto"/>
              <a:ea typeface="Roboto"/>
              <a:cs typeface="Roboto"/>
              <a:sym typeface="Roboto"/>
            </a:endParaRPr>
          </a:p>
          <a:p>
            <a:pPr indent="-285750" lvl="0" marL="457200" marR="0" rtl="0" algn="l">
              <a:lnSpc>
                <a:spcPct val="100000"/>
              </a:lnSpc>
              <a:spcBef>
                <a:spcPts val="0"/>
              </a:spcBef>
              <a:spcAft>
                <a:spcPts val="0"/>
              </a:spcAft>
              <a:buClr>
                <a:srgbClr val="666666"/>
              </a:buClr>
              <a:buSzPts val="900"/>
              <a:buFont typeface="Roboto"/>
              <a:buChar char="-"/>
            </a:pPr>
            <a:r>
              <a:rPr i="0" lang="en-US" sz="900" u="none" cap="none" strike="noStrike">
                <a:solidFill>
                  <a:srgbClr val="666666"/>
                </a:solidFill>
                <a:latin typeface="Roboto"/>
                <a:ea typeface="Roboto"/>
                <a:cs typeface="Roboto"/>
                <a:sym typeface="Roboto"/>
              </a:rPr>
              <a:t>For Pharma IT the cost information needs </a:t>
            </a:r>
            <a:br>
              <a:rPr i="0" lang="en-US" sz="900" u="none" cap="none" strike="noStrike">
                <a:solidFill>
                  <a:srgbClr val="666666"/>
                </a:solidFill>
                <a:latin typeface="Roboto"/>
                <a:ea typeface="Roboto"/>
                <a:cs typeface="Roboto"/>
                <a:sym typeface="Roboto"/>
              </a:rPr>
            </a:br>
            <a:r>
              <a:rPr i="0" lang="en-US" sz="900" u="none" cap="none" strike="noStrike">
                <a:solidFill>
                  <a:srgbClr val="666666"/>
                </a:solidFill>
                <a:latin typeface="Roboto"/>
                <a:ea typeface="Roboto"/>
                <a:cs typeface="Roboto"/>
                <a:sym typeface="Roboto"/>
              </a:rPr>
              <a:t>to be maintained in CLARITY.</a:t>
            </a:r>
            <a:endParaRPr i="0" sz="900" u="none" cap="none" strike="noStrike">
              <a:solidFill>
                <a:srgbClr val="666666"/>
              </a:solidFill>
              <a:latin typeface="Roboto"/>
              <a:ea typeface="Roboto"/>
              <a:cs typeface="Roboto"/>
              <a:sym typeface="Roboto"/>
            </a:endParaRPr>
          </a:p>
          <a:p>
            <a:pPr indent="-285750" lvl="0" marL="457200" marR="0" rtl="0" algn="l">
              <a:lnSpc>
                <a:spcPct val="100000"/>
              </a:lnSpc>
              <a:spcBef>
                <a:spcPts val="0"/>
              </a:spcBef>
              <a:spcAft>
                <a:spcPts val="0"/>
              </a:spcAft>
              <a:buClr>
                <a:srgbClr val="666666"/>
              </a:buClr>
              <a:buSzPts val="900"/>
              <a:buFont typeface="Roboto"/>
              <a:buChar char="-"/>
            </a:pPr>
            <a:r>
              <a:rPr i="0" lang="en-US" sz="900" u="none" cap="none" strike="noStrike">
                <a:solidFill>
                  <a:srgbClr val="666666"/>
                </a:solidFill>
                <a:latin typeface="Roboto"/>
                <a:ea typeface="Roboto"/>
                <a:cs typeface="Roboto"/>
                <a:sym typeface="Roboto"/>
              </a:rPr>
              <a:t>Projects, Small Project Collections &amp; Enhancements are first created in CLARITY.</a:t>
            </a:r>
            <a:endParaRPr i="0" sz="900" u="none" cap="none" strike="noStrike">
              <a:solidFill>
                <a:srgbClr val="666666"/>
              </a:solidFill>
              <a:latin typeface="Roboto"/>
              <a:ea typeface="Roboto"/>
              <a:cs typeface="Roboto"/>
              <a:sym typeface="Roboto"/>
            </a:endParaRPr>
          </a:p>
        </p:txBody>
      </p:sp>
      <p:sp>
        <p:nvSpPr>
          <p:cNvPr id="2037" name="Google Shape;2037;p269"/>
          <p:cNvSpPr/>
          <p:nvPr/>
        </p:nvSpPr>
        <p:spPr>
          <a:xfrm rot="1404907">
            <a:off x="3002799" y="2839420"/>
            <a:ext cx="2439166" cy="2118647"/>
          </a:xfrm>
          <a:prstGeom prst="blockArc">
            <a:avLst>
              <a:gd fmla="val 14545937" name="adj1"/>
              <a:gd fmla="val 19911195" name="adj2"/>
              <a:gd fmla="val 12229" name="adj3"/>
            </a:avLst>
          </a:prstGeom>
          <a:solidFill>
            <a:srgbClr val="0B5394"/>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69"/>
          <p:cNvSpPr/>
          <p:nvPr/>
        </p:nvSpPr>
        <p:spPr>
          <a:xfrm rot="9395701">
            <a:off x="2990761" y="2870718"/>
            <a:ext cx="2438652" cy="2117861"/>
          </a:xfrm>
          <a:prstGeom prst="blockArc">
            <a:avLst>
              <a:gd fmla="val 18041678" name="adj1"/>
              <a:gd fmla="val 1784437" name="adj2"/>
              <a:gd fmla="val 12373" name="adj3"/>
            </a:avLst>
          </a:prstGeom>
          <a:solidFill>
            <a:srgbClr val="607D8B"/>
          </a:solidFill>
          <a:ln>
            <a:noFill/>
          </a:ln>
          <a:effectLst>
            <a:outerShdw blurRad="71438" rotWithShape="0" algn="bl"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269"/>
          <p:cNvSpPr/>
          <p:nvPr/>
        </p:nvSpPr>
        <p:spPr>
          <a:xfrm flipH="1" rot="-9395701">
            <a:off x="2991136" y="2871259"/>
            <a:ext cx="2438652" cy="2117861"/>
          </a:xfrm>
          <a:prstGeom prst="blockArc">
            <a:avLst>
              <a:gd fmla="val 17967225" name="adj1"/>
              <a:gd fmla="val 1620337" name="adj2"/>
              <a:gd fmla="val 11726" name="adj3"/>
            </a:avLst>
          </a:prstGeom>
          <a:solidFill>
            <a:srgbClr val="07376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69"/>
          <p:cNvSpPr/>
          <p:nvPr/>
        </p:nvSpPr>
        <p:spPr>
          <a:xfrm rot="8586468">
            <a:off x="2926632" y="3787113"/>
            <a:ext cx="308340" cy="308340"/>
          </a:xfrm>
          <a:prstGeom prst="rtTriangle">
            <a:avLst/>
          </a:prstGeom>
          <a:solidFill>
            <a:srgbClr val="607D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69"/>
          <p:cNvSpPr/>
          <p:nvPr/>
        </p:nvSpPr>
        <p:spPr>
          <a:xfrm rot="-2213532">
            <a:off x="5194443" y="3624413"/>
            <a:ext cx="308340" cy="308340"/>
          </a:xfrm>
          <a:prstGeom prst="rtTriangle">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269"/>
          <p:cNvSpPr/>
          <p:nvPr/>
        </p:nvSpPr>
        <p:spPr>
          <a:xfrm rot="2213532">
            <a:off x="4060201" y="4629151"/>
            <a:ext cx="308340" cy="308340"/>
          </a:xfrm>
          <a:prstGeom prst="rtTriangle">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269"/>
          <p:cNvSpPr/>
          <p:nvPr/>
        </p:nvSpPr>
        <p:spPr>
          <a:xfrm rot="-8586468">
            <a:off x="3984665" y="2894868"/>
            <a:ext cx="308340" cy="308340"/>
          </a:xfrm>
          <a:prstGeom prst="rtTriangl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269"/>
          <p:cNvSpPr txBox="1"/>
          <p:nvPr/>
        </p:nvSpPr>
        <p:spPr>
          <a:xfrm>
            <a:off x="3265151" y="3130732"/>
            <a:ext cx="354600" cy="24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2045" name="Google Shape;2045;p269"/>
          <p:cNvSpPr txBox="1"/>
          <p:nvPr/>
        </p:nvSpPr>
        <p:spPr>
          <a:xfrm>
            <a:off x="4830452" y="3130732"/>
            <a:ext cx="354600" cy="24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2046" name="Google Shape;2046;p269"/>
          <p:cNvSpPr txBox="1"/>
          <p:nvPr/>
        </p:nvSpPr>
        <p:spPr>
          <a:xfrm>
            <a:off x="4830452" y="4413790"/>
            <a:ext cx="354600" cy="24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2047" name="Google Shape;2047;p269"/>
          <p:cNvSpPr txBox="1"/>
          <p:nvPr/>
        </p:nvSpPr>
        <p:spPr>
          <a:xfrm>
            <a:off x="3202429" y="4413790"/>
            <a:ext cx="354600" cy="24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4</a:t>
            </a:r>
            <a:endParaRPr b="1" i="0" sz="1400" u="none" cap="none" strike="noStrike">
              <a:solidFill>
                <a:srgbClr val="FFFFFF"/>
              </a:solidFill>
              <a:latin typeface="Arial"/>
              <a:ea typeface="Arial"/>
              <a:cs typeface="Arial"/>
              <a:sym typeface="Arial"/>
            </a:endParaRPr>
          </a:p>
        </p:txBody>
      </p:sp>
      <p:sp>
        <p:nvSpPr>
          <p:cNvPr id="2048" name="Google Shape;2048;p269"/>
          <p:cNvSpPr/>
          <p:nvPr/>
        </p:nvSpPr>
        <p:spPr>
          <a:xfrm rot="5400000">
            <a:off x="3625247" y="3158910"/>
            <a:ext cx="1196700" cy="1551600"/>
          </a:xfrm>
          <a:prstGeom prst="pie">
            <a:avLst>
              <a:gd fmla="val 10801483" name="adj1"/>
              <a:gd fmla="val 16212011" name="adj2"/>
            </a:avLst>
          </a:prstGeom>
          <a:solidFill>
            <a:srgbClr val="CFD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69"/>
          <p:cNvSpPr/>
          <p:nvPr/>
        </p:nvSpPr>
        <p:spPr>
          <a:xfrm rot="10800000">
            <a:off x="3446869" y="3374577"/>
            <a:ext cx="1553400" cy="1152900"/>
          </a:xfrm>
          <a:prstGeom prst="pie">
            <a:avLst>
              <a:gd fmla="val 10801483" name="adj1"/>
              <a:gd fmla="val 16212011"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69"/>
          <p:cNvSpPr/>
          <p:nvPr/>
        </p:nvSpPr>
        <p:spPr>
          <a:xfrm rot="-5400000">
            <a:off x="3621814" y="3176519"/>
            <a:ext cx="1152900" cy="1551600"/>
          </a:xfrm>
          <a:prstGeom prst="pie">
            <a:avLst>
              <a:gd fmla="val 10801483" name="adj1"/>
              <a:gd fmla="val 16212011"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69"/>
          <p:cNvSpPr/>
          <p:nvPr/>
        </p:nvSpPr>
        <p:spPr>
          <a:xfrm>
            <a:off x="3421600" y="3336369"/>
            <a:ext cx="1553400" cy="1196700"/>
          </a:xfrm>
          <a:prstGeom prst="pie">
            <a:avLst>
              <a:gd fmla="val 10801483" name="adj1"/>
              <a:gd fmla="val 16210463"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69"/>
          <p:cNvSpPr txBox="1"/>
          <p:nvPr/>
        </p:nvSpPr>
        <p:spPr>
          <a:xfrm>
            <a:off x="3567085" y="3602036"/>
            <a:ext cx="700200" cy="17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666666"/>
                </a:solidFill>
                <a:latin typeface="Roboto"/>
                <a:ea typeface="Roboto"/>
                <a:cs typeface="Roboto"/>
                <a:sym typeface="Roboto"/>
              </a:rPr>
              <a:t>Business</a:t>
            </a:r>
            <a:endParaRPr b="1" i="0" sz="800" u="none" cap="none" strike="noStrike">
              <a:solidFill>
                <a:srgbClr val="666666"/>
              </a:solidFill>
              <a:latin typeface="Roboto"/>
              <a:ea typeface="Roboto"/>
              <a:cs typeface="Roboto"/>
              <a:sym typeface="Roboto"/>
            </a:endParaRPr>
          </a:p>
        </p:txBody>
      </p:sp>
      <p:sp>
        <p:nvSpPr>
          <p:cNvPr id="2053" name="Google Shape;2053;p269"/>
          <p:cNvSpPr txBox="1"/>
          <p:nvPr/>
        </p:nvSpPr>
        <p:spPr>
          <a:xfrm>
            <a:off x="3447674" y="4096092"/>
            <a:ext cx="819600" cy="17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666666"/>
                </a:solidFill>
                <a:latin typeface="Roboto"/>
                <a:ea typeface="Roboto"/>
                <a:cs typeface="Roboto"/>
                <a:sym typeface="Roboto"/>
              </a:rPr>
              <a:t>Workplace Automation</a:t>
            </a:r>
            <a:endParaRPr b="1" i="0" sz="800" u="none" cap="none" strike="noStrike">
              <a:solidFill>
                <a:srgbClr val="666666"/>
              </a:solidFill>
              <a:latin typeface="Roboto"/>
              <a:ea typeface="Roboto"/>
              <a:cs typeface="Roboto"/>
              <a:sym typeface="Roboto"/>
            </a:endParaRPr>
          </a:p>
        </p:txBody>
      </p:sp>
      <p:sp>
        <p:nvSpPr>
          <p:cNvPr id="2054" name="Google Shape;2054;p269"/>
          <p:cNvSpPr txBox="1"/>
          <p:nvPr/>
        </p:nvSpPr>
        <p:spPr>
          <a:xfrm>
            <a:off x="4225812" y="4096083"/>
            <a:ext cx="700200" cy="17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666666"/>
                </a:solidFill>
                <a:latin typeface="Roboto"/>
                <a:ea typeface="Roboto"/>
                <a:cs typeface="Roboto"/>
                <a:sym typeface="Roboto"/>
              </a:rPr>
              <a:t>Controlling</a:t>
            </a:r>
            <a:endParaRPr b="1" i="0" sz="800" u="none" cap="none" strike="noStrike">
              <a:solidFill>
                <a:srgbClr val="666666"/>
              </a:solidFill>
              <a:latin typeface="Roboto"/>
              <a:ea typeface="Roboto"/>
              <a:cs typeface="Roboto"/>
              <a:sym typeface="Roboto"/>
            </a:endParaRPr>
          </a:p>
        </p:txBody>
      </p:sp>
      <p:sp>
        <p:nvSpPr>
          <p:cNvPr id="2055" name="Google Shape;2055;p269"/>
          <p:cNvSpPr txBox="1"/>
          <p:nvPr/>
        </p:nvSpPr>
        <p:spPr>
          <a:xfrm>
            <a:off x="4165136" y="3602045"/>
            <a:ext cx="761100" cy="17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666666"/>
                </a:solidFill>
                <a:latin typeface="Roboto"/>
                <a:ea typeface="Roboto"/>
                <a:cs typeface="Roboto"/>
                <a:sym typeface="Roboto"/>
              </a:rPr>
              <a:t>PMO / Activity Owner</a:t>
            </a:r>
            <a:endParaRPr b="1" i="0" sz="800" u="none" cap="none" strike="noStrike">
              <a:solidFill>
                <a:srgbClr val="666666"/>
              </a:solidFill>
              <a:latin typeface="Roboto"/>
              <a:ea typeface="Roboto"/>
              <a:cs typeface="Roboto"/>
              <a:sym typeface="Roboto"/>
            </a:endParaRPr>
          </a:p>
        </p:txBody>
      </p:sp>
      <p:sp>
        <p:nvSpPr>
          <p:cNvPr id="2056" name="Google Shape;2056;p269"/>
          <p:cNvSpPr txBox="1"/>
          <p:nvPr/>
        </p:nvSpPr>
        <p:spPr>
          <a:xfrm>
            <a:off x="362700" y="1519625"/>
            <a:ext cx="63903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a:solidFill>
                  <a:srgbClr val="425DA7"/>
                </a:solidFill>
                <a:latin typeface="Roboto"/>
                <a:ea typeface="Roboto"/>
                <a:cs typeface="Roboto"/>
                <a:sym typeface="Roboto"/>
              </a:rPr>
              <a:t>If you are the Business Representative (non IT) </a:t>
            </a:r>
            <a:endParaRPr b="1">
              <a:solidFill>
                <a:srgbClr val="425DA7"/>
              </a:solidFill>
              <a:latin typeface="Roboto"/>
              <a:ea typeface="Roboto"/>
              <a:cs typeface="Roboto"/>
              <a:sym typeface="Roboto"/>
            </a:endParaRPr>
          </a:p>
          <a:p>
            <a:pPr indent="-304800" lvl="0" marL="457200" rtl="0" algn="l">
              <a:lnSpc>
                <a:spcPct val="100000"/>
              </a:lnSpc>
              <a:spcBef>
                <a:spcPts val="40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If you don't know which WBS should be charged but you know </a:t>
            </a:r>
            <a:br>
              <a:rPr lang="en-US" sz="1200">
                <a:solidFill>
                  <a:srgbClr val="434343"/>
                </a:solidFill>
                <a:latin typeface="Roboto"/>
                <a:ea typeface="Roboto"/>
                <a:cs typeface="Roboto"/>
                <a:sym typeface="Roboto"/>
              </a:rPr>
            </a:br>
            <a:r>
              <a:rPr lang="en-US" sz="1200">
                <a:solidFill>
                  <a:srgbClr val="434343"/>
                </a:solidFill>
                <a:latin typeface="Roboto"/>
                <a:ea typeface="Roboto"/>
                <a:cs typeface="Roboto"/>
                <a:sym typeface="Roboto"/>
              </a:rPr>
              <a:t>a COST CENTRE please share it with us</a:t>
            </a:r>
            <a:endParaRPr sz="1200" u="sng">
              <a:solidFill>
                <a:srgbClr val="434343"/>
              </a:solidFill>
              <a:latin typeface="Roboto"/>
              <a:ea typeface="Roboto"/>
              <a:cs typeface="Roboto"/>
              <a:sym typeface="Roboto"/>
            </a:endParaRPr>
          </a:p>
          <a:p>
            <a:pPr indent="-304800" lvl="0" marL="457200" rtl="0" algn="l">
              <a:lnSpc>
                <a:spcPct val="100000"/>
              </a:lnSpc>
              <a:spcBef>
                <a:spcPts val="400"/>
              </a:spcBef>
              <a:spcAft>
                <a:spcPts val="400"/>
              </a:spcAft>
              <a:buClr>
                <a:srgbClr val="434343"/>
              </a:buClr>
              <a:buSzPts val="1200"/>
              <a:buFont typeface="Roboto"/>
              <a:buChar char="●"/>
            </a:pPr>
            <a:r>
              <a:rPr lang="en-US" sz="1200">
                <a:solidFill>
                  <a:srgbClr val="434343"/>
                </a:solidFill>
                <a:latin typeface="Roboto"/>
                <a:ea typeface="Roboto"/>
                <a:cs typeface="Roboto"/>
                <a:sym typeface="Roboto"/>
              </a:rPr>
              <a:t>Let us know  who is your IT Partner - we will get in touch </a:t>
            </a:r>
            <a:br>
              <a:rPr lang="en-US" sz="1200">
                <a:solidFill>
                  <a:srgbClr val="434343"/>
                </a:solidFill>
                <a:latin typeface="Roboto"/>
                <a:ea typeface="Roboto"/>
                <a:cs typeface="Roboto"/>
                <a:sym typeface="Roboto"/>
              </a:rPr>
            </a:br>
            <a:r>
              <a:rPr lang="en-US" sz="1200">
                <a:solidFill>
                  <a:srgbClr val="434343"/>
                </a:solidFill>
                <a:latin typeface="Roboto"/>
                <a:ea typeface="Roboto"/>
                <a:cs typeface="Roboto"/>
                <a:sym typeface="Roboto"/>
              </a:rPr>
              <a:t>with them to align on the proper WBS usage </a:t>
            </a:r>
            <a:endParaRPr sz="1200">
              <a:solidFill>
                <a:srgbClr val="434343"/>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60" name="Shape 2060"/>
        <p:cNvGrpSpPr/>
        <p:nvPr/>
      </p:nvGrpSpPr>
      <p:grpSpPr>
        <a:xfrm>
          <a:off x="0" y="0"/>
          <a:ext cx="0" cy="0"/>
          <a:chOff x="0" y="0"/>
          <a:chExt cx="0" cy="0"/>
        </a:xfrm>
      </p:grpSpPr>
      <p:sp>
        <p:nvSpPr>
          <p:cNvPr id="2061" name="Google Shape;2061;p270"/>
          <p:cNvSpPr txBox="1"/>
          <p:nvPr>
            <p:ph type="title"/>
          </p:nvPr>
        </p:nvSpPr>
        <p:spPr>
          <a:xfrm>
            <a:off x="438900" y="457200"/>
            <a:ext cx="7733400" cy="41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750"/>
              <a:buFont typeface="Arial"/>
              <a:buNone/>
            </a:pPr>
            <a:r>
              <a:rPr b="0" lang="en-US" sz="3000">
                <a:solidFill>
                  <a:srgbClr val="425DA7"/>
                </a:solidFill>
                <a:latin typeface="Roboto"/>
                <a:ea typeface="Roboto"/>
                <a:cs typeface="Roboto"/>
                <a:sym typeface="Roboto"/>
              </a:rPr>
              <a:t>WBS - short guidance for Workplace Automation Business Partners [IT]</a:t>
            </a:r>
            <a:endParaRPr b="0" sz="3000">
              <a:solidFill>
                <a:srgbClr val="425DA7"/>
              </a:solidFill>
              <a:latin typeface="Roboto"/>
              <a:ea typeface="Roboto"/>
              <a:cs typeface="Roboto"/>
              <a:sym typeface="Roboto"/>
            </a:endParaRPr>
          </a:p>
        </p:txBody>
      </p:sp>
      <p:pic>
        <p:nvPicPr>
          <p:cNvPr id="2062" name="Google Shape;2062;p270"/>
          <p:cNvPicPr preferRelativeResize="0"/>
          <p:nvPr/>
        </p:nvPicPr>
        <p:blipFill rotWithShape="1">
          <a:blip r:embed="rId3">
            <a:alphaModFix/>
          </a:blip>
          <a:srcRect b="0" l="0" r="0" t="0"/>
          <a:stretch/>
        </p:blipFill>
        <p:spPr>
          <a:xfrm>
            <a:off x="8172400" y="135731"/>
            <a:ext cx="735600" cy="490500"/>
          </a:xfrm>
          <a:prstGeom prst="rect">
            <a:avLst/>
          </a:prstGeom>
          <a:noFill/>
          <a:ln>
            <a:noFill/>
          </a:ln>
        </p:spPr>
      </p:pic>
      <p:sp>
        <p:nvSpPr>
          <p:cNvPr id="2063" name="Google Shape;2063;p270"/>
          <p:cNvSpPr txBox="1"/>
          <p:nvPr/>
        </p:nvSpPr>
        <p:spPr>
          <a:xfrm>
            <a:off x="362700" y="1519625"/>
            <a:ext cx="3222300" cy="48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a:solidFill>
                  <a:srgbClr val="425DA7"/>
                </a:solidFill>
                <a:latin typeface="Roboto"/>
                <a:ea typeface="Roboto"/>
                <a:cs typeface="Roboto"/>
                <a:sym typeface="Roboto"/>
              </a:rPr>
              <a:t>If you are the IT Representative</a:t>
            </a:r>
            <a:endParaRPr b="1">
              <a:solidFill>
                <a:srgbClr val="425DA7"/>
              </a:solidFill>
              <a:latin typeface="Roboto"/>
              <a:ea typeface="Roboto"/>
              <a:cs typeface="Roboto"/>
              <a:sym typeface="Roboto"/>
            </a:endParaRPr>
          </a:p>
          <a:p>
            <a:pPr indent="-304800" lvl="0" marL="457200" rtl="0" algn="l">
              <a:lnSpc>
                <a:spcPct val="100000"/>
              </a:lnSpc>
              <a:spcBef>
                <a:spcPts val="0"/>
              </a:spcBef>
              <a:spcAft>
                <a:spcPts val="0"/>
              </a:spcAft>
              <a:buClr>
                <a:srgbClr val="666666"/>
              </a:buClr>
              <a:buSzPts val="1200"/>
              <a:buFont typeface="Roboto"/>
              <a:buChar char="●"/>
            </a:pPr>
            <a:r>
              <a:rPr lang="en-US" sz="1200">
                <a:solidFill>
                  <a:srgbClr val="666666"/>
                </a:solidFill>
                <a:latin typeface="Roboto"/>
                <a:ea typeface="Roboto"/>
                <a:cs typeface="Roboto"/>
                <a:sym typeface="Roboto"/>
              </a:rPr>
              <a:t>Check if your WBS matches required format for Informatics  (example: I126.35002.00.06.00)</a:t>
            </a:r>
            <a:endParaRPr sz="1200">
              <a:solidFill>
                <a:srgbClr val="666666"/>
              </a:solidFill>
              <a:latin typeface="Roboto"/>
              <a:ea typeface="Roboto"/>
              <a:cs typeface="Roboto"/>
              <a:sym typeface="Roboto"/>
            </a:endParaRPr>
          </a:p>
          <a:p>
            <a:pPr indent="-304800" lvl="0" marL="457200" rtl="0" algn="l">
              <a:lnSpc>
                <a:spcPct val="100000"/>
              </a:lnSpc>
              <a:spcBef>
                <a:spcPts val="400"/>
              </a:spcBef>
              <a:spcAft>
                <a:spcPts val="0"/>
              </a:spcAft>
              <a:buSzPts val="1200"/>
              <a:buFont typeface="Roboto"/>
              <a:buChar char="●"/>
            </a:pPr>
            <a:r>
              <a:rPr lang="en-US" sz="1200">
                <a:solidFill>
                  <a:srgbClr val="666666"/>
                </a:solidFill>
                <a:latin typeface="Roboto"/>
                <a:ea typeface="Roboto"/>
                <a:cs typeface="Roboto"/>
                <a:sym typeface="Roboto"/>
              </a:rPr>
              <a:t>Make sure that “</a:t>
            </a:r>
            <a:r>
              <a:rPr b="1" lang="en-US" sz="1200">
                <a:solidFill>
                  <a:srgbClr val="666666"/>
                </a:solidFill>
                <a:latin typeface="Roboto"/>
                <a:ea typeface="Roboto"/>
                <a:cs typeface="Roboto"/>
                <a:sym typeface="Roboto"/>
              </a:rPr>
              <a:t>1291 Roche Poland</a:t>
            </a:r>
            <a:r>
              <a:rPr lang="en-US" sz="1200">
                <a:solidFill>
                  <a:srgbClr val="666666"/>
                </a:solidFill>
                <a:latin typeface="Roboto"/>
                <a:ea typeface="Roboto"/>
                <a:cs typeface="Roboto"/>
                <a:sym typeface="Roboto"/>
              </a:rPr>
              <a:t>” is on the list of </a:t>
            </a:r>
            <a:r>
              <a:rPr i="1" lang="en-US" sz="1200">
                <a:solidFill>
                  <a:srgbClr val="666666"/>
                </a:solidFill>
                <a:latin typeface="Roboto"/>
                <a:ea typeface="Roboto"/>
                <a:cs typeface="Roboto"/>
                <a:sym typeface="Roboto"/>
              </a:rPr>
              <a:t>Companies Names</a:t>
            </a:r>
            <a:r>
              <a:rPr lang="en-US" sz="1200">
                <a:solidFill>
                  <a:srgbClr val="666666"/>
                </a:solidFill>
                <a:latin typeface="Roboto"/>
                <a:ea typeface="Roboto"/>
                <a:cs typeface="Roboto"/>
                <a:sym typeface="Roboto"/>
              </a:rPr>
              <a:t> on your WBS. Otherwise this WBS can’t be used by RGITSC. The company name can be added only by the activity owner in </a:t>
            </a:r>
            <a:r>
              <a:rPr b="1" lang="en-US" sz="1200">
                <a:solidFill>
                  <a:srgbClr val="29B473"/>
                </a:solidFill>
                <a:latin typeface="Roboto"/>
                <a:ea typeface="Roboto"/>
                <a:cs typeface="Roboto"/>
                <a:sym typeface="Roboto"/>
              </a:rPr>
              <a:t>CLARITY</a:t>
            </a:r>
            <a:r>
              <a:rPr b="1" lang="en-US" sz="1200">
                <a:solidFill>
                  <a:srgbClr val="666666"/>
                </a:solidFill>
                <a:latin typeface="Roboto"/>
                <a:ea typeface="Roboto"/>
                <a:cs typeface="Roboto"/>
                <a:sym typeface="Roboto"/>
              </a:rPr>
              <a:t> </a:t>
            </a:r>
            <a:r>
              <a:rPr lang="en-US" sz="1200">
                <a:solidFill>
                  <a:srgbClr val="666666"/>
                </a:solidFill>
                <a:latin typeface="Roboto"/>
                <a:ea typeface="Roboto"/>
                <a:cs typeface="Roboto"/>
                <a:sym typeface="Roboto"/>
              </a:rPr>
              <a:t>system</a:t>
            </a:r>
            <a:endParaRPr sz="1200">
              <a:solidFill>
                <a:srgbClr val="666666"/>
              </a:solidFill>
              <a:latin typeface="Roboto"/>
              <a:ea typeface="Roboto"/>
              <a:cs typeface="Roboto"/>
              <a:sym typeface="Roboto"/>
            </a:endParaRPr>
          </a:p>
          <a:p>
            <a:pPr indent="-304800" lvl="0" marL="457200" rtl="0" algn="l">
              <a:lnSpc>
                <a:spcPct val="100000"/>
              </a:lnSpc>
              <a:spcBef>
                <a:spcPts val="400"/>
              </a:spcBef>
              <a:spcAft>
                <a:spcPts val="400"/>
              </a:spcAft>
              <a:buClr>
                <a:srgbClr val="666666"/>
              </a:buClr>
              <a:buSzPts val="1200"/>
              <a:buFont typeface="Roboto"/>
              <a:buChar char="●"/>
            </a:pPr>
            <a:r>
              <a:rPr lang="en-US" sz="1200">
                <a:solidFill>
                  <a:srgbClr val="666666"/>
                </a:solidFill>
                <a:latin typeface="Roboto"/>
                <a:ea typeface="Roboto"/>
                <a:cs typeface="Roboto"/>
                <a:sym typeface="Roboto"/>
              </a:rPr>
              <a:t>Let us know which WBS can we use</a:t>
            </a:r>
            <a:endParaRPr sz="1200">
              <a:solidFill>
                <a:srgbClr val="666666"/>
              </a:solidFill>
              <a:latin typeface="Roboto"/>
              <a:ea typeface="Roboto"/>
              <a:cs typeface="Roboto"/>
              <a:sym typeface="Roboto"/>
            </a:endParaRPr>
          </a:p>
        </p:txBody>
      </p:sp>
      <p:sp>
        <p:nvSpPr>
          <p:cNvPr id="2064" name="Google Shape;2064;p270"/>
          <p:cNvSpPr/>
          <p:nvPr/>
        </p:nvSpPr>
        <p:spPr>
          <a:xfrm>
            <a:off x="3849705" y="1910388"/>
            <a:ext cx="1947300" cy="13119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70"/>
          <p:cNvSpPr txBox="1"/>
          <p:nvPr/>
        </p:nvSpPr>
        <p:spPr>
          <a:xfrm>
            <a:off x="5849350" y="1910400"/>
            <a:ext cx="2947200" cy="131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2066" name="Google Shape;2066;p270"/>
          <p:cNvSpPr/>
          <p:nvPr/>
        </p:nvSpPr>
        <p:spPr>
          <a:xfrm>
            <a:off x="3927830" y="2425938"/>
            <a:ext cx="1746300" cy="594000"/>
          </a:xfrm>
          <a:prstGeom prst="roundRect">
            <a:avLst>
              <a:gd fmla="val 16667" name="adj"/>
            </a:avLst>
          </a:prstGeom>
          <a:solidFill>
            <a:srgbClr val="425D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Roboto"/>
                <a:ea typeface="Roboto"/>
                <a:cs typeface="Roboto"/>
                <a:sym typeface="Roboto"/>
              </a:rPr>
              <a:t>Cost center</a:t>
            </a:r>
            <a:endParaRPr b="1" i="0" sz="12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800"/>
              <a:buFont typeface="Arial"/>
              <a:buNone/>
            </a:pPr>
            <a:r>
              <a:rPr i="0" lang="en-US" sz="900" u="none" cap="none" strike="noStrike">
                <a:solidFill>
                  <a:srgbClr val="D9D9D9"/>
                </a:solidFill>
                <a:latin typeface="Roboto"/>
                <a:ea typeface="Roboto"/>
                <a:cs typeface="Roboto"/>
                <a:sym typeface="Roboto"/>
              </a:rPr>
              <a:t>e.g. CC 9825401000</a:t>
            </a:r>
            <a:endParaRPr i="0" sz="900" u="none" cap="none" strike="noStrike">
              <a:solidFill>
                <a:srgbClr val="D9D9D9"/>
              </a:solidFill>
              <a:latin typeface="Roboto"/>
              <a:ea typeface="Roboto"/>
              <a:cs typeface="Roboto"/>
              <a:sym typeface="Roboto"/>
            </a:endParaRPr>
          </a:p>
        </p:txBody>
      </p:sp>
      <p:sp>
        <p:nvSpPr>
          <p:cNvPr id="2067" name="Google Shape;2067;p270"/>
          <p:cNvSpPr/>
          <p:nvPr/>
        </p:nvSpPr>
        <p:spPr>
          <a:xfrm>
            <a:off x="6302955" y="2425881"/>
            <a:ext cx="1947300" cy="594000"/>
          </a:xfrm>
          <a:prstGeom prst="roundRect">
            <a:avLst>
              <a:gd fmla="val 16667" name="adj"/>
            </a:avLst>
          </a:prstGeom>
          <a:solidFill>
            <a:srgbClr val="FFFFFF"/>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WBS</a:t>
            </a:r>
            <a:endParaRPr b="1" sz="1200">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1" i="0" lang="en-US" sz="1400" u="none" cap="none" strike="noStrike">
                <a:solidFill>
                  <a:srgbClr val="073763"/>
                </a:solidFill>
                <a:latin typeface="Roboto"/>
                <a:ea typeface="Roboto"/>
                <a:cs typeface="Roboto"/>
                <a:sym typeface="Roboto"/>
              </a:rPr>
              <a:t>I</a:t>
            </a:r>
            <a:r>
              <a:rPr b="1" i="0" lang="en-US" sz="1400" u="none" cap="none" strike="noStrike">
                <a:solidFill>
                  <a:srgbClr val="0091EA"/>
                </a:solidFill>
                <a:latin typeface="Roboto"/>
                <a:ea typeface="Roboto"/>
                <a:cs typeface="Roboto"/>
                <a:sym typeface="Roboto"/>
              </a:rPr>
              <a:t>YYY</a:t>
            </a:r>
            <a:r>
              <a:rPr b="1" i="0" lang="en-US" sz="1400" u="none" cap="none" strike="noStrike">
                <a:solidFill>
                  <a:srgbClr val="FF9900"/>
                </a:solidFill>
                <a:latin typeface="Roboto"/>
                <a:ea typeface="Roboto"/>
                <a:cs typeface="Roboto"/>
                <a:sym typeface="Roboto"/>
              </a:rPr>
              <a:t>.XXXXX.XX.XX</a:t>
            </a:r>
            <a:endParaRPr i="0" sz="95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950"/>
              <a:buFont typeface="Arial"/>
              <a:buNone/>
            </a:pPr>
            <a:r>
              <a:rPr i="0" lang="en-US" sz="950" u="none" cap="none" strike="noStrike">
                <a:solidFill>
                  <a:schemeClr val="dk1"/>
                </a:solidFill>
                <a:highlight>
                  <a:srgbClr val="FFFFFF"/>
                </a:highlight>
                <a:latin typeface="Roboto"/>
                <a:ea typeface="Roboto"/>
                <a:cs typeface="Roboto"/>
                <a:sym typeface="Roboto"/>
              </a:rPr>
              <a:t>e.g. I126.35004.03.26.90</a:t>
            </a:r>
            <a:endParaRPr b="1" i="0" sz="1400" u="none" cap="none" strike="noStrike">
              <a:solidFill>
                <a:srgbClr val="FF9900"/>
              </a:solidFill>
              <a:latin typeface="Roboto"/>
              <a:ea typeface="Roboto"/>
              <a:cs typeface="Roboto"/>
              <a:sym typeface="Roboto"/>
            </a:endParaRPr>
          </a:p>
        </p:txBody>
      </p:sp>
      <p:sp>
        <p:nvSpPr>
          <p:cNvPr id="2068" name="Google Shape;2068;p270"/>
          <p:cNvSpPr txBox="1"/>
          <p:nvPr/>
        </p:nvSpPr>
        <p:spPr>
          <a:xfrm>
            <a:off x="4188527" y="2048489"/>
            <a:ext cx="1224900" cy="29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u="none" cap="none" strike="noStrike">
                <a:solidFill>
                  <a:srgbClr val="FFFFFF"/>
                </a:solidFill>
                <a:latin typeface="Roboto"/>
                <a:ea typeface="Roboto"/>
                <a:cs typeface="Roboto"/>
                <a:sym typeface="Roboto"/>
              </a:rPr>
              <a:t>Business</a:t>
            </a:r>
            <a:endParaRPr b="1" i="0" u="none" cap="none" strike="noStrike">
              <a:solidFill>
                <a:srgbClr val="FFFFFF"/>
              </a:solidFill>
              <a:latin typeface="Roboto"/>
              <a:ea typeface="Roboto"/>
              <a:cs typeface="Roboto"/>
              <a:sym typeface="Roboto"/>
            </a:endParaRPr>
          </a:p>
        </p:txBody>
      </p:sp>
      <p:sp>
        <p:nvSpPr>
          <p:cNvPr id="2069" name="Google Shape;2069;p270"/>
          <p:cNvSpPr txBox="1"/>
          <p:nvPr/>
        </p:nvSpPr>
        <p:spPr>
          <a:xfrm>
            <a:off x="6007028" y="2018639"/>
            <a:ext cx="1224900" cy="29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Arial"/>
                <a:ea typeface="Arial"/>
                <a:cs typeface="Arial"/>
                <a:sym typeface="Arial"/>
              </a:rPr>
              <a:t>IT</a:t>
            </a:r>
            <a:endParaRPr b="1" i="0" sz="1800" u="none" cap="none" strike="noStrike">
              <a:solidFill>
                <a:srgbClr val="0070C0"/>
              </a:solidFill>
              <a:latin typeface="Arial"/>
              <a:ea typeface="Arial"/>
              <a:cs typeface="Arial"/>
              <a:sym typeface="Arial"/>
            </a:endParaRPr>
          </a:p>
        </p:txBody>
      </p:sp>
      <p:sp>
        <p:nvSpPr>
          <p:cNvPr id="2070" name="Google Shape;2070;p270"/>
          <p:cNvSpPr txBox="1"/>
          <p:nvPr/>
        </p:nvSpPr>
        <p:spPr>
          <a:xfrm>
            <a:off x="6415887" y="2140120"/>
            <a:ext cx="1351500" cy="327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666666"/>
                </a:solidFill>
                <a:latin typeface="Roboto"/>
                <a:ea typeface="Roboto"/>
                <a:cs typeface="Roboto"/>
                <a:sym typeface="Roboto"/>
              </a:rPr>
              <a:t>IT function </a:t>
            </a:r>
            <a:endParaRPr b="1" i="0" sz="900" u="none" cap="none" strike="noStrike">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666666"/>
                </a:solidFill>
                <a:latin typeface="Roboto"/>
                <a:ea typeface="Roboto"/>
                <a:cs typeface="Roboto"/>
                <a:sym typeface="Roboto"/>
              </a:rPr>
              <a:t>(SP&amp;A, regions, etc. )</a:t>
            </a:r>
            <a:endParaRPr b="1" i="0" sz="900" u="none" cap="none" strike="noStrike">
              <a:solidFill>
                <a:srgbClr val="666666"/>
              </a:solidFill>
              <a:latin typeface="Roboto"/>
              <a:ea typeface="Roboto"/>
              <a:cs typeface="Roboto"/>
              <a:sym typeface="Roboto"/>
            </a:endParaRPr>
          </a:p>
        </p:txBody>
      </p:sp>
      <p:sp>
        <p:nvSpPr>
          <p:cNvPr id="2071" name="Google Shape;2071;p270"/>
          <p:cNvSpPr txBox="1"/>
          <p:nvPr/>
        </p:nvSpPr>
        <p:spPr>
          <a:xfrm>
            <a:off x="6041300" y="3583000"/>
            <a:ext cx="2754900" cy="613200"/>
          </a:xfrm>
          <a:prstGeom prst="rect">
            <a:avLst/>
          </a:prstGeom>
          <a:noFill/>
          <a:ln cap="flat" cmpd="sng" w="28575">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072" name="Google Shape;2072;p270"/>
          <p:cNvSpPr txBox="1"/>
          <p:nvPr/>
        </p:nvSpPr>
        <p:spPr>
          <a:xfrm>
            <a:off x="6109447" y="3666925"/>
            <a:ext cx="2687100" cy="250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rgbClr val="FF9900"/>
                </a:solidFill>
                <a:latin typeface="Roboto"/>
                <a:ea typeface="Roboto"/>
                <a:cs typeface="Roboto"/>
                <a:sym typeface="Roboto"/>
              </a:rPr>
              <a:t>XXXXX.XX.XX</a:t>
            </a:r>
            <a:r>
              <a:rPr b="1" i="0" lang="en-US" sz="1000" u="none" cap="none" strike="noStrike">
                <a:solidFill>
                  <a:srgbClr val="C0504D"/>
                </a:solidFill>
                <a:latin typeface="Roboto"/>
                <a:ea typeface="Roboto"/>
                <a:cs typeface="Roboto"/>
                <a:sym typeface="Roboto"/>
              </a:rPr>
              <a:t> </a:t>
            </a:r>
            <a:r>
              <a:rPr i="0" lang="en-US" sz="1000" u="none" cap="none" strike="noStrike">
                <a:solidFill>
                  <a:schemeClr val="dk1"/>
                </a:solidFill>
                <a:latin typeface="Roboto"/>
                <a:ea typeface="Roboto"/>
                <a:cs typeface="Roboto"/>
                <a:sym typeface="Roboto"/>
              </a:rPr>
              <a:t>refers to the activity ID</a:t>
            </a:r>
            <a:endParaRPr i="0" sz="10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rPr i="0" lang="en-US" sz="1000" u="none" cap="none" strike="noStrike">
                <a:solidFill>
                  <a:schemeClr val="dk1"/>
                </a:solidFill>
                <a:latin typeface="Roboto"/>
                <a:ea typeface="Roboto"/>
                <a:cs typeface="Roboto"/>
                <a:sym typeface="Roboto"/>
              </a:rPr>
              <a:t>e.g. </a:t>
            </a:r>
            <a:r>
              <a:rPr i="0" lang="en-US" sz="950" u="none" cap="none" strike="noStrike">
                <a:solidFill>
                  <a:schemeClr val="dk1"/>
                </a:solidFill>
                <a:highlight>
                  <a:srgbClr val="FFFFFF"/>
                </a:highlight>
                <a:latin typeface="Roboto"/>
                <a:ea typeface="Roboto"/>
                <a:cs typeface="Roboto"/>
                <a:sym typeface="Roboto"/>
              </a:rPr>
              <a:t>35004.03.26</a:t>
            </a:r>
            <a:endParaRPr i="0" sz="1000" u="none" cap="none" strike="noStrike">
              <a:solidFill>
                <a:schemeClr val="dk1"/>
              </a:solidFill>
              <a:latin typeface="Roboto"/>
              <a:ea typeface="Roboto"/>
              <a:cs typeface="Roboto"/>
              <a:sym typeface="Roboto"/>
            </a:endParaRPr>
          </a:p>
        </p:txBody>
      </p:sp>
      <p:cxnSp>
        <p:nvCxnSpPr>
          <p:cNvPr id="2073" name="Google Shape;2073;p270"/>
          <p:cNvCxnSpPr/>
          <p:nvPr/>
        </p:nvCxnSpPr>
        <p:spPr>
          <a:xfrm>
            <a:off x="7913626" y="3027650"/>
            <a:ext cx="15900" cy="523800"/>
          </a:xfrm>
          <a:prstGeom prst="straightConnector1">
            <a:avLst/>
          </a:prstGeom>
          <a:noFill/>
          <a:ln cap="flat" cmpd="sng" w="9525">
            <a:solidFill>
              <a:srgbClr val="FF9900"/>
            </a:solidFill>
            <a:prstDash val="solid"/>
            <a:round/>
            <a:headEnd len="sm" w="sm" type="none"/>
            <a:tailEnd len="med" w="med" type="triangle"/>
          </a:ln>
        </p:spPr>
      </p:cxnSp>
      <p:sp>
        <p:nvSpPr>
          <p:cNvPr id="2074" name="Google Shape;2074;p270"/>
          <p:cNvSpPr txBox="1"/>
          <p:nvPr/>
        </p:nvSpPr>
        <p:spPr>
          <a:xfrm>
            <a:off x="6302949" y="4362350"/>
            <a:ext cx="2754900" cy="29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200" u="sng" cap="none" strike="noStrike">
                <a:solidFill>
                  <a:srgbClr val="F79646"/>
                </a:solidFill>
                <a:highlight>
                  <a:schemeClr val="lt1"/>
                </a:highlight>
                <a:latin typeface="Roboto"/>
                <a:ea typeface="Roboto"/>
                <a:cs typeface="Roboto"/>
                <a:sym typeface="Roboto"/>
              </a:rPr>
              <a:t>This is what we need from you.</a:t>
            </a:r>
            <a:endParaRPr b="1" i="0" sz="1200" u="sng" cap="none" strike="noStrike">
              <a:solidFill>
                <a:srgbClr val="F79646"/>
              </a:solidFill>
              <a:latin typeface="Roboto"/>
              <a:ea typeface="Roboto"/>
              <a:cs typeface="Roboto"/>
              <a:sym typeface="Roboto"/>
            </a:endParaRPr>
          </a:p>
        </p:txBody>
      </p:sp>
      <p:cxnSp>
        <p:nvCxnSpPr>
          <p:cNvPr id="2075" name="Google Shape;2075;p270"/>
          <p:cNvCxnSpPr>
            <a:stCxn id="2067" idx="1"/>
          </p:cNvCxnSpPr>
          <p:nvPr/>
        </p:nvCxnSpPr>
        <p:spPr>
          <a:xfrm flipH="1">
            <a:off x="5327355" y="2722881"/>
            <a:ext cx="975600" cy="981600"/>
          </a:xfrm>
          <a:prstGeom prst="straightConnector1">
            <a:avLst/>
          </a:prstGeom>
          <a:noFill/>
          <a:ln cap="flat" cmpd="sng" w="9525">
            <a:solidFill>
              <a:srgbClr val="073763"/>
            </a:solidFill>
            <a:prstDash val="solid"/>
            <a:round/>
            <a:headEnd len="sm" w="sm" type="none"/>
            <a:tailEnd len="med" w="med" type="triangle"/>
          </a:ln>
        </p:spPr>
      </p:cxnSp>
      <p:sp>
        <p:nvSpPr>
          <p:cNvPr id="2076" name="Google Shape;2076;p270"/>
          <p:cNvSpPr txBox="1"/>
          <p:nvPr/>
        </p:nvSpPr>
        <p:spPr>
          <a:xfrm>
            <a:off x="4188517" y="3679525"/>
            <a:ext cx="1604700" cy="22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rgbClr val="073763"/>
                </a:solidFill>
                <a:latin typeface="Arial"/>
                <a:ea typeface="Arial"/>
                <a:cs typeface="Arial"/>
                <a:sym typeface="Arial"/>
              </a:rPr>
              <a:t>I </a:t>
            </a:r>
            <a:r>
              <a:rPr b="0" i="0" lang="en-US" sz="1000" u="none" cap="none" strike="noStrike">
                <a:solidFill>
                  <a:schemeClr val="dk1"/>
                </a:solidFill>
                <a:latin typeface="Arial"/>
                <a:ea typeface="Arial"/>
                <a:cs typeface="Arial"/>
                <a:sym typeface="Arial"/>
              </a:rPr>
              <a:t>stands for Informatics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0" name="Shape 2080"/>
        <p:cNvGrpSpPr/>
        <p:nvPr/>
      </p:nvGrpSpPr>
      <p:grpSpPr>
        <a:xfrm>
          <a:off x="0" y="0"/>
          <a:ext cx="0" cy="0"/>
          <a:chOff x="0" y="0"/>
          <a:chExt cx="0" cy="0"/>
        </a:xfrm>
      </p:grpSpPr>
      <p:sp>
        <p:nvSpPr>
          <p:cNvPr id="2081" name="Google Shape;2081;p271"/>
          <p:cNvSpPr txBox="1"/>
          <p:nvPr>
            <p:ph idx="1" type="body"/>
          </p:nvPr>
        </p:nvSpPr>
        <p:spPr>
          <a:xfrm>
            <a:off x="397125" y="1158474"/>
            <a:ext cx="8354100" cy="3636900"/>
          </a:xfrm>
          <a:prstGeom prst="rect">
            <a:avLst/>
          </a:prstGeom>
        </p:spPr>
        <p:txBody>
          <a:bodyPr anchorCtr="0" anchor="t" bIns="91425" lIns="91425" spcFirstLastPara="1" rIns="91425" wrap="square" tIns="91425">
            <a:noAutofit/>
          </a:bodyPr>
          <a:lstStyle/>
          <a:p>
            <a:pPr indent="0" lvl="0" marL="0" rtl="0" algn="l">
              <a:spcBef>
                <a:spcPts val="1275"/>
              </a:spcBef>
              <a:spcAft>
                <a:spcPts val="0"/>
              </a:spcAft>
              <a:buClr>
                <a:srgbClr val="000000"/>
              </a:buClr>
              <a:buSzPts val="1100"/>
              <a:buNone/>
            </a:pPr>
            <a:r>
              <a:rPr lang="en-US">
                <a:solidFill>
                  <a:schemeClr val="dk1"/>
                </a:solidFill>
              </a:rPr>
              <a:t>A common way of measuring ROI is by calculating reduction in human labor generated by an RPA implementation. This is often estimated using the following factors:</a:t>
            </a:r>
            <a:endParaRPr>
              <a:solidFill>
                <a:schemeClr val="dk1"/>
              </a:solidFill>
            </a:endParaRPr>
          </a:p>
          <a:p>
            <a:pPr indent="-336550" lvl="0" marL="457200" rtl="0" algn="l">
              <a:spcBef>
                <a:spcPts val="1275"/>
              </a:spcBef>
              <a:spcAft>
                <a:spcPts val="0"/>
              </a:spcAft>
              <a:buClr>
                <a:schemeClr val="dk1"/>
              </a:buClr>
              <a:buSzPts val="1700"/>
              <a:buChar char="●"/>
            </a:pPr>
            <a:r>
              <a:rPr lang="en-US">
                <a:solidFill>
                  <a:schemeClr val="dk1"/>
                </a:solidFill>
              </a:rPr>
              <a:t>A robot works 4 -10 times faster than a human (depending on system responsiveness)</a:t>
            </a:r>
            <a:endParaRPr>
              <a:solidFill>
                <a:schemeClr val="dk1"/>
              </a:solidFill>
            </a:endParaRPr>
          </a:p>
          <a:p>
            <a:pPr indent="-336550" lvl="0" marL="457200" rtl="0" algn="l">
              <a:spcBef>
                <a:spcPts val="0"/>
              </a:spcBef>
              <a:spcAft>
                <a:spcPts val="0"/>
              </a:spcAft>
              <a:buClr>
                <a:schemeClr val="dk1"/>
              </a:buClr>
              <a:buSzPts val="1700"/>
              <a:buChar char="●"/>
            </a:pPr>
            <a:r>
              <a:rPr lang="en-US">
                <a:solidFill>
                  <a:schemeClr val="dk1"/>
                </a:solidFill>
              </a:rPr>
              <a:t>A robot can work 24 hours per day and 7 days per week</a:t>
            </a:r>
            <a:endParaRPr>
              <a:solidFill>
                <a:schemeClr val="dk1"/>
              </a:solidFill>
            </a:endParaRPr>
          </a:p>
          <a:p>
            <a:pPr indent="-336550" lvl="0" marL="457200" rtl="0" algn="l">
              <a:spcBef>
                <a:spcPts val="0"/>
              </a:spcBef>
              <a:spcAft>
                <a:spcPts val="0"/>
              </a:spcAft>
              <a:buClr>
                <a:schemeClr val="dk1"/>
              </a:buClr>
              <a:buSzPts val="1700"/>
              <a:buChar char="●"/>
            </a:pPr>
            <a:r>
              <a:rPr lang="en-US">
                <a:solidFill>
                  <a:schemeClr val="dk1"/>
                </a:solidFill>
              </a:rPr>
              <a:t>A robot’s salary (its annual license and support fee) is a small fraction of the cost of a human’s salary</a:t>
            </a:r>
            <a:endParaRPr>
              <a:solidFill>
                <a:schemeClr val="dk1"/>
              </a:solidFill>
            </a:endParaRPr>
          </a:p>
          <a:p>
            <a:pPr indent="-336550" lvl="0" marL="457200" rtl="0" algn="l">
              <a:spcBef>
                <a:spcPts val="0"/>
              </a:spcBef>
              <a:spcAft>
                <a:spcPts val="0"/>
              </a:spcAft>
              <a:buClr>
                <a:schemeClr val="dk1"/>
              </a:buClr>
              <a:buSzPts val="1700"/>
              <a:buChar char="●"/>
            </a:pPr>
            <a:r>
              <a:rPr lang="en-US">
                <a:solidFill>
                  <a:schemeClr val="dk1"/>
                </a:solidFill>
              </a:rPr>
              <a:t>Average upfront costs (development) range from 15 - 30K CHF</a:t>
            </a:r>
            <a:endParaRPr>
              <a:solidFill>
                <a:schemeClr val="dk1"/>
              </a:solidFill>
            </a:endParaRPr>
          </a:p>
          <a:p>
            <a:pPr indent="0" lvl="0" marL="0" rtl="0" algn="l">
              <a:spcBef>
                <a:spcPts val="1275"/>
              </a:spcBef>
              <a:spcAft>
                <a:spcPts val="0"/>
              </a:spcAft>
              <a:buNone/>
            </a:pPr>
            <a:r>
              <a:rPr lang="en-US">
                <a:solidFill>
                  <a:schemeClr val="dk1"/>
                </a:solidFill>
              </a:rPr>
              <a:t>Use the </a:t>
            </a:r>
            <a:r>
              <a:rPr lang="en-US" u="sng">
                <a:solidFill>
                  <a:schemeClr val="hlink"/>
                </a:solidFill>
                <a:hlinkClick r:id="rId3"/>
              </a:rPr>
              <a:t>ROI Calculator</a:t>
            </a:r>
            <a:r>
              <a:rPr lang="en-US">
                <a:solidFill>
                  <a:schemeClr val="dk1"/>
                </a:solidFill>
              </a:rPr>
              <a:t> to estimate savings for your process today!</a:t>
            </a:r>
            <a:endParaRPr>
              <a:solidFill>
                <a:schemeClr val="dk1"/>
              </a:solidFill>
            </a:endParaRPr>
          </a:p>
        </p:txBody>
      </p:sp>
      <p:sp>
        <p:nvSpPr>
          <p:cNvPr id="2082" name="Google Shape;2082;p271"/>
          <p:cNvSpPr txBox="1"/>
          <p:nvPr>
            <p:ph type="title"/>
          </p:nvPr>
        </p:nvSpPr>
        <p:spPr>
          <a:xfrm>
            <a:off x="384450" y="339325"/>
            <a:ext cx="7382100" cy="9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Calculating Savings and ROI</a:t>
            </a:r>
            <a:endParaRPr/>
          </a:p>
        </p:txBody>
      </p:sp>
      <p:sp>
        <p:nvSpPr>
          <p:cNvPr id="2083" name="Google Shape;2083;p271"/>
          <p:cNvSpPr txBox="1"/>
          <p:nvPr>
            <p:ph idx="12" type="sldNum"/>
          </p:nvPr>
        </p:nvSpPr>
        <p:spPr>
          <a:xfrm>
            <a:off x="397120" y="4742260"/>
            <a:ext cx="8354100" cy="1452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7" name="Shape 2087"/>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Roche">
  <a:themeElements>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oche">
  <a:themeElements>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Roche">
  <a:themeElements>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oche Widescreen (2015)">
  <a:themeElements>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oche">
  <a:themeElements>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oche">
  <a:themeElements>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OCHE">
  <a:themeElements>
    <a:clrScheme name="Simple Light">
      <a:dk1>
        <a:srgbClr val="0066CC"/>
      </a:dk1>
      <a:lt1>
        <a:srgbClr val="FFFFFF"/>
      </a:lt1>
      <a:dk2>
        <a:srgbClr val="B1B3B3"/>
      </a:dk2>
      <a:lt2>
        <a:srgbClr val="000000"/>
      </a:lt2>
      <a:accent1>
        <a:srgbClr val="E40046"/>
      </a:accent1>
      <a:accent2>
        <a:srgbClr val="A05EB5"/>
      </a:accent2>
      <a:accent3>
        <a:srgbClr val="00965E"/>
      </a:accent3>
      <a:accent4>
        <a:srgbClr val="FFC72C"/>
      </a:accent4>
      <a:accent5>
        <a:srgbClr val="ED8B00"/>
      </a:accent5>
      <a:accent6>
        <a:srgbClr val="00E5EF"/>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Roche 2">
    <a:dk1>
      <a:srgbClr val="000000"/>
    </a:dk1>
    <a:lt1>
      <a:srgbClr val="FFFFFF"/>
    </a:lt1>
    <a:dk2>
      <a:srgbClr val="969696"/>
    </a:dk2>
    <a:lt2>
      <a:srgbClr val="FF7F00"/>
    </a:lt2>
    <a:accent1>
      <a:srgbClr val="FF7F00"/>
    </a:accent1>
    <a:accent2>
      <a:srgbClr val="800080"/>
    </a:accent2>
    <a:accent3>
      <a:srgbClr val="FFCC00"/>
    </a:accent3>
    <a:accent4>
      <a:srgbClr val="9933FF"/>
    </a:accent4>
    <a:accent5>
      <a:srgbClr val="009900"/>
    </a:accent5>
    <a:accent6>
      <a:srgbClr val="0082DA"/>
    </a:accent6>
    <a:hlink>
      <a:srgbClr val="9933FF"/>
    </a:hlink>
    <a:folHlink>
      <a:srgbClr val="FF3300"/>
    </a:folHlink>
  </a:clrScheme>
</a:themeOverride>
</file>